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4"/>
    <p:sldMasterId id="2147483650" r:id="rId5"/>
    <p:sldMasterId id="2147483663" r:id="rId6"/>
    <p:sldMasterId id="2147483744" r:id="rId7"/>
  </p:sldMasterIdLst>
  <p:notesMasterIdLst>
    <p:notesMasterId r:id="rId20"/>
  </p:notesMasterIdLst>
  <p:handoutMasterIdLst>
    <p:handoutMasterId r:id="rId21"/>
  </p:handoutMasterIdLst>
  <p:sldIdLst>
    <p:sldId id="264" r:id="rId8"/>
    <p:sldId id="432" r:id="rId9"/>
    <p:sldId id="430" r:id="rId10"/>
    <p:sldId id="437" r:id="rId11"/>
    <p:sldId id="434" r:id="rId12"/>
    <p:sldId id="435" r:id="rId13"/>
    <p:sldId id="439" r:id="rId14"/>
    <p:sldId id="438" r:id="rId15"/>
    <p:sldId id="440" r:id="rId16"/>
    <p:sldId id="313" r:id="rId17"/>
    <p:sldId id="315" r:id="rId18"/>
    <p:sldId id="314" r:id="rId19"/>
  </p:sldIdLst>
  <p:sldSz cx="12192000" cy="6858000"/>
  <p:notesSz cx="6808788" cy="99409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166"/>
    <a:srgbClr val="D6000D"/>
    <a:srgbClr val="FFCC00"/>
    <a:srgbClr val="00AFAB"/>
    <a:srgbClr val="004D7E"/>
    <a:srgbClr val="2F2F2F"/>
    <a:srgbClr val="F2F2F2"/>
    <a:srgbClr val="404040"/>
    <a:srgbClr val="669933"/>
    <a:srgbClr val="AC0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9E93C8-F77E-4452-98CC-60EC564F9D36}" v="3" dt="2024-10-29T17:48:37.2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–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21"/>
    <p:restoredTop sz="94705"/>
  </p:normalViewPr>
  <p:slideViewPr>
    <p:cSldViewPr snapToGrid="0" snapToObjects="1">
      <p:cViewPr varScale="1">
        <p:scale>
          <a:sx n="75" d="100"/>
          <a:sy n="75" d="100"/>
        </p:scale>
        <p:origin x="5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Curran" userId="2718a5e1-3a85-4197-a391-c133eebb53f3" providerId="ADAL" clId="{1D9E93C8-F77E-4452-98CC-60EC564F9D36}"/>
    <pc:docChg chg="modSld">
      <pc:chgData name="David Curran" userId="2718a5e1-3a85-4197-a391-c133eebb53f3" providerId="ADAL" clId="{1D9E93C8-F77E-4452-98CC-60EC564F9D36}" dt="2024-10-29T22:04:04.915" v="29" actId="20577"/>
      <pc:docMkLst>
        <pc:docMk/>
      </pc:docMkLst>
      <pc:sldChg chg="modSp mod">
        <pc:chgData name="David Curran" userId="2718a5e1-3a85-4197-a391-c133eebb53f3" providerId="ADAL" clId="{1D9E93C8-F77E-4452-98CC-60EC564F9D36}" dt="2024-10-29T22:03:35.869" v="9" actId="20577"/>
        <pc:sldMkLst>
          <pc:docMk/>
          <pc:sldMk cId="965857297" sldId="264"/>
        </pc:sldMkLst>
        <pc:spChg chg="mod">
          <ac:chgData name="David Curran" userId="2718a5e1-3a85-4197-a391-c133eebb53f3" providerId="ADAL" clId="{1D9E93C8-F77E-4452-98CC-60EC564F9D36}" dt="2024-10-29T22:03:35.869" v="9" actId="20577"/>
          <ac:spMkLst>
            <pc:docMk/>
            <pc:sldMk cId="965857297" sldId="264"/>
            <ac:spMk id="3" creationId="{00000000-0000-0000-0000-000000000000}"/>
          </ac:spMkLst>
        </pc:spChg>
      </pc:sldChg>
      <pc:sldChg chg="modSp mod">
        <pc:chgData name="David Curran" userId="2718a5e1-3a85-4197-a391-c133eebb53f3" providerId="ADAL" clId="{1D9E93C8-F77E-4452-98CC-60EC564F9D36}" dt="2024-10-29T22:04:04.915" v="29" actId="20577"/>
        <pc:sldMkLst>
          <pc:docMk/>
          <pc:sldMk cId="4103567961" sldId="313"/>
        </pc:sldMkLst>
        <pc:spChg chg="mod">
          <ac:chgData name="David Curran" userId="2718a5e1-3a85-4197-a391-c133eebb53f3" providerId="ADAL" clId="{1D9E93C8-F77E-4452-98CC-60EC564F9D36}" dt="2024-10-29T22:04:04.915" v="29" actId="20577"/>
          <ac:spMkLst>
            <pc:docMk/>
            <pc:sldMk cId="4103567961" sldId="313"/>
            <ac:spMk id="3" creationId="{00000000-0000-0000-0000-000000000000}"/>
          </ac:spMkLst>
        </pc:spChg>
      </pc:sldChg>
      <pc:sldChg chg="modSp mod">
        <pc:chgData name="David Curran" userId="2718a5e1-3a85-4197-a391-c133eebb53f3" providerId="ADAL" clId="{1D9E93C8-F77E-4452-98CC-60EC564F9D36}" dt="2024-10-29T17:48:43.409" v="3" actId="14100"/>
        <pc:sldMkLst>
          <pc:docMk/>
          <pc:sldMk cId="4066154628" sldId="314"/>
        </pc:sldMkLst>
        <pc:graphicFrameChg chg="mod">
          <ac:chgData name="David Curran" userId="2718a5e1-3a85-4197-a391-c133eebb53f3" providerId="ADAL" clId="{1D9E93C8-F77E-4452-98CC-60EC564F9D36}" dt="2024-10-29T17:48:43.409" v="3" actId="14100"/>
          <ac:graphicFrameMkLst>
            <pc:docMk/>
            <pc:sldMk cId="4066154628" sldId="314"/>
            <ac:graphicFrameMk id="11" creationId="{5159710F-D40B-8187-BD19-0F260BD2ADAD}"/>
          </ac:graphicFrameMkLst>
        </pc:graphicFrame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sv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Relationship Id="rId14" Type="http://schemas.openxmlformats.org/officeDocument/2006/relationships/image" Target="../media/image23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sv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svg"/><Relationship Id="rId4" Type="http://schemas.openxmlformats.org/officeDocument/2006/relationships/image" Target="../media/image28.svg"/><Relationship Id="rId9" Type="http://schemas.openxmlformats.org/officeDocument/2006/relationships/image" Target="../media/image33.pn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3" Type="http://schemas.openxmlformats.org/officeDocument/2006/relationships/image" Target="../media/image31.png"/><Relationship Id="rId7" Type="http://schemas.openxmlformats.org/officeDocument/2006/relationships/image" Target="../media/image41.png"/><Relationship Id="rId12" Type="http://schemas.openxmlformats.org/officeDocument/2006/relationships/image" Target="../media/image28.svg"/><Relationship Id="rId2" Type="http://schemas.openxmlformats.org/officeDocument/2006/relationships/image" Target="../media/image38.svg"/><Relationship Id="rId1" Type="http://schemas.openxmlformats.org/officeDocument/2006/relationships/image" Target="../media/image37.png"/><Relationship Id="rId6" Type="http://schemas.openxmlformats.org/officeDocument/2006/relationships/image" Target="../media/image40.svg"/><Relationship Id="rId11" Type="http://schemas.openxmlformats.org/officeDocument/2006/relationships/image" Target="../media/image27.png"/><Relationship Id="rId5" Type="http://schemas.openxmlformats.org/officeDocument/2006/relationships/image" Target="../media/image39.png"/><Relationship Id="rId10" Type="http://schemas.openxmlformats.org/officeDocument/2006/relationships/image" Target="../media/image44.svg"/><Relationship Id="rId4" Type="http://schemas.openxmlformats.org/officeDocument/2006/relationships/image" Target="../media/image32.svg"/><Relationship Id="rId9" Type="http://schemas.openxmlformats.org/officeDocument/2006/relationships/image" Target="../media/image43.png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3" Type="http://schemas.openxmlformats.org/officeDocument/2006/relationships/image" Target="../media/image41.png"/><Relationship Id="rId7" Type="http://schemas.openxmlformats.org/officeDocument/2006/relationships/image" Target="../media/image48.png"/><Relationship Id="rId12" Type="http://schemas.openxmlformats.org/officeDocument/2006/relationships/image" Target="../media/image53.sv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6" Type="http://schemas.openxmlformats.org/officeDocument/2006/relationships/image" Target="../media/image47.sv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svg"/><Relationship Id="rId4" Type="http://schemas.openxmlformats.org/officeDocument/2006/relationships/image" Target="../media/image45.svg"/><Relationship Id="rId9" Type="http://schemas.openxmlformats.org/officeDocument/2006/relationships/image" Target="../media/image50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sv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Relationship Id="rId14" Type="http://schemas.openxmlformats.org/officeDocument/2006/relationships/image" Target="../media/image23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sv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svg"/><Relationship Id="rId4" Type="http://schemas.openxmlformats.org/officeDocument/2006/relationships/image" Target="../media/image28.svg"/><Relationship Id="rId9" Type="http://schemas.openxmlformats.org/officeDocument/2006/relationships/image" Target="../media/image33.pn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3" Type="http://schemas.openxmlformats.org/officeDocument/2006/relationships/image" Target="../media/image31.png"/><Relationship Id="rId7" Type="http://schemas.openxmlformats.org/officeDocument/2006/relationships/image" Target="../media/image41.png"/><Relationship Id="rId12" Type="http://schemas.openxmlformats.org/officeDocument/2006/relationships/image" Target="../media/image28.svg"/><Relationship Id="rId2" Type="http://schemas.openxmlformats.org/officeDocument/2006/relationships/image" Target="../media/image38.svg"/><Relationship Id="rId1" Type="http://schemas.openxmlformats.org/officeDocument/2006/relationships/image" Target="../media/image37.png"/><Relationship Id="rId6" Type="http://schemas.openxmlformats.org/officeDocument/2006/relationships/image" Target="../media/image40.svg"/><Relationship Id="rId11" Type="http://schemas.openxmlformats.org/officeDocument/2006/relationships/image" Target="../media/image27.png"/><Relationship Id="rId5" Type="http://schemas.openxmlformats.org/officeDocument/2006/relationships/image" Target="../media/image39.png"/><Relationship Id="rId10" Type="http://schemas.openxmlformats.org/officeDocument/2006/relationships/image" Target="../media/image44.svg"/><Relationship Id="rId4" Type="http://schemas.openxmlformats.org/officeDocument/2006/relationships/image" Target="../media/image32.svg"/><Relationship Id="rId9" Type="http://schemas.openxmlformats.org/officeDocument/2006/relationships/image" Target="../media/image43.pn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3" Type="http://schemas.openxmlformats.org/officeDocument/2006/relationships/image" Target="../media/image41.png"/><Relationship Id="rId7" Type="http://schemas.openxmlformats.org/officeDocument/2006/relationships/image" Target="../media/image48.png"/><Relationship Id="rId12" Type="http://schemas.openxmlformats.org/officeDocument/2006/relationships/image" Target="../media/image53.sv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6" Type="http://schemas.openxmlformats.org/officeDocument/2006/relationships/image" Target="../media/image47.sv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svg"/><Relationship Id="rId4" Type="http://schemas.openxmlformats.org/officeDocument/2006/relationships/image" Target="../media/image45.svg"/><Relationship Id="rId9" Type="http://schemas.openxmlformats.org/officeDocument/2006/relationships/image" Target="../media/image5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7AB3A3-2E10-47A7-B6E8-A2A46ACDC54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347EF467-615C-4290-9856-37B0F8F9ACA0}">
      <dgm:prSet/>
      <dgm:spPr/>
      <dgm:t>
        <a:bodyPr/>
        <a:lstStyle/>
        <a:p>
          <a:r>
            <a:rPr lang="en-US"/>
            <a:t>Knowledge and understanding of human behaviour </a:t>
          </a:r>
        </a:p>
      </dgm:t>
    </dgm:pt>
    <dgm:pt modelId="{7D537B4A-778D-4FD9-B67A-975AC81E09AB}" type="parTrans" cxnId="{D7481521-A7E2-445D-8D6F-310F8431AF84}">
      <dgm:prSet/>
      <dgm:spPr/>
      <dgm:t>
        <a:bodyPr/>
        <a:lstStyle/>
        <a:p>
          <a:endParaRPr lang="en-US"/>
        </a:p>
      </dgm:t>
    </dgm:pt>
    <dgm:pt modelId="{3677D6B3-65D4-442D-89D6-BD12323E92F1}" type="sibTrans" cxnId="{D7481521-A7E2-445D-8D6F-310F8431AF84}">
      <dgm:prSet/>
      <dgm:spPr/>
      <dgm:t>
        <a:bodyPr/>
        <a:lstStyle/>
        <a:p>
          <a:endParaRPr lang="en-US"/>
        </a:p>
      </dgm:t>
    </dgm:pt>
    <dgm:pt modelId="{8F2520E7-7C92-45D3-BCCF-19A0A8A06362}">
      <dgm:prSet/>
      <dgm:spPr/>
      <dgm:t>
        <a:bodyPr/>
        <a:lstStyle/>
        <a:p>
          <a:r>
            <a:rPr lang="en-US"/>
            <a:t>Analytical problem solving</a:t>
          </a:r>
        </a:p>
      </dgm:t>
    </dgm:pt>
    <dgm:pt modelId="{33A1B08E-A851-4459-A2BD-B63A59BC01C5}" type="parTrans" cxnId="{23D8DFD6-3FAD-492F-86DF-4CFC6023B80B}">
      <dgm:prSet/>
      <dgm:spPr/>
      <dgm:t>
        <a:bodyPr/>
        <a:lstStyle/>
        <a:p>
          <a:endParaRPr lang="en-US"/>
        </a:p>
      </dgm:t>
    </dgm:pt>
    <dgm:pt modelId="{6791A19B-45CC-40BD-8911-ED6380B73095}" type="sibTrans" cxnId="{23D8DFD6-3FAD-492F-86DF-4CFC6023B80B}">
      <dgm:prSet/>
      <dgm:spPr/>
      <dgm:t>
        <a:bodyPr/>
        <a:lstStyle/>
        <a:p>
          <a:endParaRPr lang="en-US"/>
        </a:p>
      </dgm:t>
    </dgm:pt>
    <dgm:pt modelId="{CC9AE25C-4208-4CCA-B90A-BA38A610B9F3}">
      <dgm:prSet/>
      <dgm:spPr/>
      <dgm:t>
        <a:bodyPr/>
        <a:lstStyle/>
        <a:p>
          <a:r>
            <a:rPr lang="en-US"/>
            <a:t>Effective communication</a:t>
          </a:r>
        </a:p>
      </dgm:t>
    </dgm:pt>
    <dgm:pt modelId="{FED80FBE-6915-4315-815A-520605BFE90F}" type="parTrans" cxnId="{A1B475AC-49C5-4AD2-A850-00C33C9CDD7E}">
      <dgm:prSet/>
      <dgm:spPr/>
      <dgm:t>
        <a:bodyPr/>
        <a:lstStyle/>
        <a:p>
          <a:endParaRPr lang="en-US"/>
        </a:p>
      </dgm:t>
    </dgm:pt>
    <dgm:pt modelId="{A8415668-15FA-4A14-A435-2D37DC59D917}" type="sibTrans" cxnId="{A1B475AC-49C5-4AD2-A850-00C33C9CDD7E}">
      <dgm:prSet/>
      <dgm:spPr/>
      <dgm:t>
        <a:bodyPr/>
        <a:lstStyle/>
        <a:p>
          <a:endParaRPr lang="en-US"/>
        </a:p>
      </dgm:t>
    </dgm:pt>
    <dgm:pt modelId="{A6F39E9D-3C9F-46B5-949C-7F2CF4379F21}">
      <dgm:prSet/>
      <dgm:spPr/>
      <dgm:t>
        <a:bodyPr/>
        <a:lstStyle/>
        <a:p>
          <a:r>
            <a:rPr lang="en-US"/>
            <a:t>Teamwork</a:t>
          </a:r>
        </a:p>
      </dgm:t>
    </dgm:pt>
    <dgm:pt modelId="{28CB2154-6B78-47A9-A713-A1702D62ED1F}" type="parTrans" cxnId="{2C54D64E-3647-4831-91D3-497F2B9D475A}">
      <dgm:prSet/>
      <dgm:spPr/>
      <dgm:t>
        <a:bodyPr/>
        <a:lstStyle/>
        <a:p>
          <a:endParaRPr lang="en-US"/>
        </a:p>
      </dgm:t>
    </dgm:pt>
    <dgm:pt modelId="{F7721A2C-4734-4E1A-9319-94F9B4F4E4BD}" type="sibTrans" cxnId="{2C54D64E-3647-4831-91D3-497F2B9D475A}">
      <dgm:prSet/>
      <dgm:spPr/>
      <dgm:t>
        <a:bodyPr/>
        <a:lstStyle/>
        <a:p>
          <a:endParaRPr lang="en-US"/>
        </a:p>
      </dgm:t>
    </dgm:pt>
    <dgm:pt modelId="{AD29280A-EAE0-4712-8D25-95030414C093}">
      <dgm:prSet/>
      <dgm:spPr/>
      <dgm:t>
        <a:bodyPr/>
        <a:lstStyle/>
        <a:p>
          <a:r>
            <a:rPr lang="en-US"/>
            <a:t>Scientific method and reasoning</a:t>
          </a:r>
        </a:p>
      </dgm:t>
    </dgm:pt>
    <dgm:pt modelId="{026CB2B2-BBB0-43A5-884C-DD2E3BFFE68B}" type="parTrans" cxnId="{EFAAE4BA-5CCA-4ECF-A6C7-737CF7707867}">
      <dgm:prSet/>
      <dgm:spPr/>
      <dgm:t>
        <a:bodyPr/>
        <a:lstStyle/>
        <a:p>
          <a:endParaRPr lang="en-US"/>
        </a:p>
      </dgm:t>
    </dgm:pt>
    <dgm:pt modelId="{046688FD-BE0A-4EFF-B5A2-341E63B23E02}" type="sibTrans" cxnId="{EFAAE4BA-5CCA-4ECF-A6C7-737CF7707867}">
      <dgm:prSet/>
      <dgm:spPr/>
      <dgm:t>
        <a:bodyPr/>
        <a:lstStyle/>
        <a:p>
          <a:endParaRPr lang="en-US"/>
        </a:p>
      </dgm:t>
    </dgm:pt>
    <dgm:pt modelId="{5C822B8D-085A-4A18-84E0-1E764E22CD40}">
      <dgm:prSet/>
      <dgm:spPr/>
      <dgm:t>
        <a:bodyPr/>
        <a:lstStyle/>
        <a:p>
          <a:r>
            <a:rPr lang="en-US"/>
            <a:t>Critical thinking</a:t>
          </a:r>
        </a:p>
      </dgm:t>
    </dgm:pt>
    <dgm:pt modelId="{F892B91C-F674-4913-99C8-F79415531D10}" type="parTrans" cxnId="{B98814EB-8175-4225-A402-8FCCFB20AFB9}">
      <dgm:prSet/>
      <dgm:spPr/>
      <dgm:t>
        <a:bodyPr/>
        <a:lstStyle/>
        <a:p>
          <a:endParaRPr lang="en-US"/>
        </a:p>
      </dgm:t>
    </dgm:pt>
    <dgm:pt modelId="{99710B06-F2A0-4AB3-828B-E1A8FD0D03DF}" type="sibTrans" cxnId="{B98814EB-8175-4225-A402-8FCCFB20AFB9}">
      <dgm:prSet/>
      <dgm:spPr/>
      <dgm:t>
        <a:bodyPr/>
        <a:lstStyle/>
        <a:p>
          <a:endParaRPr lang="en-US"/>
        </a:p>
      </dgm:t>
    </dgm:pt>
    <dgm:pt modelId="{1E70AAD0-7FAD-44EE-B0A8-919348801FED}">
      <dgm:prSet/>
      <dgm:spPr/>
      <dgm:t>
        <a:bodyPr/>
        <a:lstStyle/>
        <a:p>
          <a:r>
            <a:rPr lang="en-US"/>
            <a:t>Ethical judgement</a:t>
          </a:r>
        </a:p>
      </dgm:t>
    </dgm:pt>
    <dgm:pt modelId="{DD7133D1-AD29-4383-8805-3F6E5EF89204}" type="parTrans" cxnId="{0EAE5540-B450-4D49-A068-7CDB03FC1A1A}">
      <dgm:prSet/>
      <dgm:spPr/>
      <dgm:t>
        <a:bodyPr/>
        <a:lstStyle/>
        <a:p>
          <a:endParaRPr lang="en-US"/>
        </a:p>
      </dgm:t>
    </dgm:pt>
    <dgm:pt modelId="{4CF494D2-C23B-4668-A494-0270CA1D5293}" type="sibTrans" cxnId="{0EAE5540-B450-4D49-A068-7CDB03FC1A1A}">
      <dgm:prSet/>
      <dgm:spPr/>
      <dgm:t>
        <a:bodyPr/>
        <a:lstStyle/>
        <a:p>
          <a:endParaRPr lang="en-US"/>
        </a:p>
      </dgm:t>
    </dgm:pt>
    <dgm:pt modelId="{5254389D-B56E-40F2-8D2D-C3452B8BB655}" type="pres">
      <dgm:prSet presAssocID="{A27AB3A3-2E10-47A7-B6E8-A2A46ACDC54C}" presName="root" presStyleCnt="0">
        <dgm:presLayoutVars>
          <dgm:dir/>
          <dgm:resizeHandles val="exact"/>
        </dgm:presLayoutVars>
      </dgm:prSet>
      <dgm:spPr/>
    </dgm:pt>
    <dgm:pt modelId="{75CB1A06-9F53-4CE4-B592-6BAF80526A56}" type="pres">
      <dgm:prSet presAssocID="{347EF467-615C-4290-9856-37B0F8F9ACA0}" presName="compNode" presStyleCnt="0"/>
      <dgm:spPr/>
    </dgm:pt>
    <dgm:pt modelId="{56564739-DE49-48D8-A967-1274F74C030F}" type="pres">
      <dgm:prSet presAssocID="{347EF467-615C-4290-9856-37B0F8F9ACA0}" presName="bgRect" presStyleLbl="bgShp" presStyleIdx="0" presStyleCnt="7"/>
      <dgm:spPr/>
    </dgm:pt>
    <dgm:pt modelId="{5CBF280C-C0F3-4AA2-BACE-81F9C6FC43BF}" type="pres">
      <dgm:prSet presAssocID="{347EF467-615C-4290-9856-37B0F8F9ACA0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A701325D-EDE9-44C5-9F1C-A10B5AACFBD7}" type="pres">
      <dgm:prSet presAssocID="{347EF467-615C-4290-9856-37B0F8F9ACA0}" presName="spaceRect" presStyleCnt="0"/>
      <dgm:spPr/>
    </dgm:pt>
    <dgm:pt modelId="{8B5113B9-C214-4CBB-9533-A6CD67D20488}" type="pres">
      <dgm:prSet presAssocID="{347EF467-615C-4290-9856-37B0F8F9ACA0}" presName="parTx" presStyleLbl="revTx" presStyleIdx="0" presStyleCnt="7">
        <dgm:presLayoutVars>
          <dgm:chMax val="0"/>
          <dgm:chPref val="0"/>
        </dgm:presLayoutVars>
      </dgm:prSet>
      <dgm:spPr/>
    </dgm:pt>
    <dgm:pt modelId="{7840CC2E-1B40-4054-A232-9E754EABFBB7}" type="pres">
      <dgm:prSet presAssocID="{3677D6B3-65D4-442D-89D6-BD12323E92F1}" presName="sibTrans" presStyleCnt="0"/>
      <dgm:spPr/>
    </dgm:pt>
    <dgm:pt modelId="{EC9CEC4A-92B6-4833-B272-D0B9E3E6D5FC}" type="pres">
      <dgm:prSet presAssocID="{8F2520E7-7C92-45D3-BCCF-19A0A8A06362}" presName="compNode" presStyleCnt="0"/>
      <dgm:spPr/>
    </dgm:pt>
    <dgm:pt modelId="{05DD007F-3FCA-4E00-A687-40264F6F0FB8}" type="pres">
      <dgm:prSet presAssocID="{8F2520E7-7C92-45D3-BCCF-19A0A8A06362}" presName="bgRect" presStyleLbl="bgShp" presStyleIdx="1" presStyleCnt="7"/>
      <dgm:spPr/>
    </dgm:pt>
    <dgm:pt modelId="{B6610C77-E2EF-4B8F-8F24-50A226BEDC6D}" type="pres">
      <dgm:prSet presAssocID="{8F2520E7-7C92-45D3-BCCF-19A0A8A06362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bulb"/>
        </a:ext>
      </dgm:extLst>
    </dgm:pt>
    <dgm:pt modelId="{2F54FC43-B60E-44A9-ACAF-A63554213F57}" type="pres">
      <dgm:prSet presAssocID="{8F2520E7-7C92-45D3-BCCF-19A0A8A06362}" presName="spaceRect" presStyleCnt="0"/>
      <dgm:spPr/>
    </dgm:pt>
    <dgm:pt modelId="{46DF0D8F-AEC3-42BF-A417-D1320520A6BD}" type="pres">
      <dgm:prSet presAssocID="{8F2520E7-7C92-45D3-BCCF-19A0A8A06362}" presName="parTx" presStyleLbl="revTx" presStyleIdx="1" presStyleCnt="7">
        <dgm:presLayoutVars>
          <dgm:chMax val="0"/>
          <dgm:chPref val="0"/>
        </dgm:presLayoutVars>
      </dgm:prSet>
      <dgm:spPr/>
    </dgm:pt>
    <dgm:pt modelId="{310A62FD-F9FA-4C9C-AF31-AB8AEFC3EABA}" type="pres">
      <dgm:prSet presAssocID="{6791A19B-45CC-40BD-8911-ED6380B73095}" presName="sibTrans" presStyleCnt="0"/>
      <dgm:spPr/>
    </dgm:pt>
    <dgm:pt modelId="{3619C7C4-E649-4051-8DE4-F4DD98E8DF7D}" type="pres">
      <dgm:prSet presAssocID="{CC9AE25C-4208-4CCA-B90A-BA38A610B9F3}" presName="compNode" presStyleCnt="0"/>
      <dgm:spPr/>
    </dgm:pt>
    <dgm:pt modelId="{CB53CE7D-7C72-429E-94AF-89403951629E}" type="pres">
      <dgm:prSet presAssocID="{CC9AE25C-4208-4CCA-B90A-BA38A610B9F3}" presName="bgRect" presStyleLbl="bgShp" presStyleIdx="2" presStyleCnt="7"/>
      <dgm:spPr/>
    </dgm:pt>
    <dgm:pt modelId="{3C8237CA-4A83-4DD3-8DAC-12CA64F8EC91}" type="pres">
      <dgm:prSet presAssocID="{CC9AE25C-4208-4CCA-B90A-BA38A610B9F3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7816F65E-764D-43A8-9465-8761064938B6}" type="pres">
      <dgm:prSet presAssocID="{CC9AE25C-4208-4CCA-B90A-BA38A610B9F3}" presName="spaceRect" presStyleCnt="0"/>
      <dgm:spPr/>
    </dgm:pt>
    <dgm:pt modelId="{F28F4B50-0F1D-4375-841D-2BF736656B27}" type="pres">
      <dgm:prSet presAssocID="{CC9AE25C-4208-4CCA-B90A-BA38A610B9F3}" presName="parTx" presStyleLbl="revTx" presStyleIdx="2" presStyleCnt="7">
        <dgm:presLayoutVars>
          <dgm:chMax val="0"/>
          <dgm:chPref val="0"/>
        </dgm:presLayoutVars>
      </dgm:prSet>
      <dgm:spPr/>
    </dgm:pt>
    <dgm:pt modelId="{D876B605-8270-4272-ABCF-C29D73D0BE2B}" type="pres">
      <dgm:prSet presAssocID="{A8415668-15FA-4A14-A435-2D37DC59D917}" presName="sibTrans" presStyleCnt="0"/>
      <dgm:spPr/>
    </dgm:pt>
    <dgm:pt modelId="{614E053F-03B1-4CA6-B8AC-82A47B8CCBC1}" type="pres">
      <dgm:prSet presAssocID="{A6F39E9D-3C9F-46B5-949C-7F2CF4379F21}" presName="compNode" presStyleCnt="0"/>
      <dgm:spPr/>
    </dgm:pt>
    <dgm:pt modelId="{62EEAFEB-4225-4335-9430-DE24C997FA1E}" type="pres">
      <dgm:prSet presAssocID="{A6F39E9D-3C9F-46B5-949C-7F2CF4379F21}" presName="bgRect" presStyleLbl="bgShp" presStyleIdx="3" presStyleCnt="7"/>
      <dgm:spPr/>
    </dgm:pt>
    <dgm:pt modelId="{18FD7B09-878B-4B5E-AAD1-6A529C3C5E62}" type="pres">
      <dgm:prSet presAssocID="{A6F39E9D-3C9F-46B5-949C-7F2CF4379F21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ard Room"/>
        </a:ext>
      </dgm:extLst>
    </dgm:pt>
    <dgm:pt modelId="{A9A3B360-3748-4A2C-9424-04F9D827D498}" type="pres">
      <dgm:prSet presAssocID="{A6F39E9D-3C9F-46B5-949C-7F2CF4379F21}" presName="spaceRect" presStyleCnt="0"/>
      <dgm:spPr/>
    </dgm:pt>
    <dgm:pt modelId="{21798DBC-75F8-490F-8C32-E15B325058D3}" type="pres">
      <dgm:prSet presAssocID="{A6F39E9D-3C9F-46B5-949C-7F2CF4379F21}" presName="parTx" presStyleLbl="revTx" presStyleIdx="3" presStyleCnt="7">
        <dgm:presLayoutVars>
          <dgm:chMax val="0"/>
          <dgm:chPref val="0"/>
        </dgm:presLayoutVars>
      </dgm:prSet>
      <dgm:spPr/>
    </dgm:pt>
    <dgm:pt modelId="{2EF18235-6F06-43CE-B1A7-AE28A39773E4}" type="pres">
      <dgm:prSet presAssocID="{F7721A2C-4734-4E1A-9319-94F9B4F4E4BD}" presName="sibTrans" presStyleCnt="0"/>
      <dgm:spPr/>
    </dgm:pt>
    <dgm:pt modelId="{FE2AC871-D13E-4B3F-8D74-CA8D34994E0E}" type="pres">
      <dgm:prSet presAssocID="{AD29280A-EAE0-4712-8D25-95030414C093}" presName="compNode" presStyleCnt="0"/>
      <dgm:spPr/>
    </dgm:pt>
    <dgm:pt modelId="{24F0163F-00B9-4589-981A-EA0D3D56FB3C}" type="pres">
      <dgm:prSet presAssocID="{AD29280A-EAE0-4712-8D25-95030414C093}" presName="bgRect" presStyleLbl="bgShp" presStyleIdx="4" presStyleCnt="7"/>
      <dgm:spPr/>
    </dgm:pt>
    <dgm:pt modelId="{CDA07399-AFB3-47A8-AEF5-DD5BAD98DA04}" type="pres">
      <dgm:prSet presAssocID="{AD29280A-EAE0-4712-8D25-95030414C093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icroscope"/>
        </a:ext>
      </dgm:extLst>
    </dgm:pt>
    <dgm:pt modelId="{0DD6EAE7-0CA5-4E8B-86D9-C4B564A7CE21}" type="pres">
      <dgm:prSet presAssocID="{AD29280A-EAE0-4712-8D25-95030414C093}" presName="spaceRect" presStyleCnt="0"/>
      <dgm:spPr/>
    </dgm:pt>
    <dgm:pt modelId="{A7F12780-BE73-4EB0-89C5-D5D70ABBB777}" type="pres">
      <dgm:prSet presAssocID="{AD29280A-EAE0-4712-8D25-95030414C093}" presName="parTx" presStyleLbl="revTx" presStyleIdx="4" presStyleCnt="7">
        <dgm:presLayoutVars>
          <dgm:chMax val="0"/>
          <dgm:chPref val="0"/>
        </dgm:presLayoutVars>
      </dgm:prSet>
      <dgm:spPr/>
    </dgm:pt>
    <dgm:pt modelId="{A8630674-A086-45F1-B262-4EF8FE0A8B84}" type="pres">
      <dgm:prSet presAssocID="{046688FD-BE0A-4EFF-B5A2-341E63B23E02}" presName="sibTrans" presStyleCnt="0"/>
      <dgm:spPr/>
    </dgm:pt>
    <dgm:pt modelId="{AD3F3616-6338-4988-B7D9-7709AA7F45C4}" type="pres">
      <dgm:prSet presAssocID="{5C822B8D-085A-4A18-84E0-1E764E22CD40}" presName="compNode" presStyleCnt="0"/>
      <dgm:spPr/>
    </dgm:pt>
    <dgm:pt modelId="{370F583C-272B-4C2F-AC86-9846A966BAF4}" type="pres">
      <dgm:prSet presAssocID="{5C822B8D-085A-4A18-84E0-1E764E22CD40}" presName="bgRect" presStyleLbl="bgShp" presStyleIdx="5" presStyleCnt="7"/>
      <dgm:spPr/>
    </dgm:pt>
    <dgm:pt modelId="{7D907EA5-647A-4ADB-852E-F7E1EE024E51}" type="pres">
      <dgm:prSet presAssocID="{5C822B8D-085A-4A18-84E0-1E764E22CD40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FAA7BD42-4320-405D-A84D-F0DE4BFBC0D8}" type="pres">
      <dgm:prSet presAssocID="{5C822B8D-085A-4A18-84E0-1E764E22CD40}" presName="spaceRect" presStyleCnt="0"/>
      <dgm:spPr/>
    </dgm:pt>
    <dgm:pt modelId="{F55190B8-A09F-4EF8-AC1B-ACC18CE84145}" type="pres">
      <dgm:prSet presAssocID="{5C822B8D-085A-4A18-84E0-1E764E22CD40}" presName="parTx" presStyleLbl="revTx" presStyleIdx="5" presStyleCnt="7">
        <dgm:presLayoutVars>
          <dgm:chMax val="0"/>
          <dgm:chPref val="0"/>
        </dgm:presLayoutVars>
      </dgm:prSet>
      <dgm:spPr/>
    </dgm:pt>
    <dgm:pt modelId="{2EFBED7F-7E5D-420C-AF20-6008876816EE}" type="pres">
      <dgm:prSet presAssocID="{99710B06-F2A0-4AB3-828B-E1A8FD0D03DF}" presName="sibTrans" presStyleCnt="0"/>
      <dgm:spPr/>
    </dgm:pt>
    <dgm:pt modelId="{1B1548C6-F17B-489A-B12F-11C689B8219E}" type="pres">
      <dgm:prSet presAssocID="{1E70AAD0-7FAD-44EE-B0A8-919348801FED}" presName="compNode" presStyleCnt="0"/>
      <dgm:spPr/>
    </dgm:pt>
    <dgm:pt modelId="{4AB83B84-B7D8-43F2-B6E7-DB579ED3102F}" type="pres">
      <dgm:prSet presAssocID="{1E70AAD0-7FAD-44EE-B0A8-919348801FED}" presName="bgRect" presStyleLbl="bgShp" presStyleIdx="6" presStyleCnt="7"/>
      <dgm:spPr/>
    </dgm:pt>
    <dgm:pt modelId="{93E955B4-DF4F-46E7-BC34-152CF1427409}" type="pres">
      <dgm:prSet presAssocID="{1E70AAD0-7FAD-44EE-B0A8-919348801FED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77D14DB3-3911-457D-A615-9C3D5DFF1940}" type="pres">
      <dgm:prSet presAssocID="{1E70AAD0-7FAD-44EE-B0A8-919348801FED}" presName="spaceRect" presStyleCnt="0"/>
      <dgm:spPr/>
    </dgm:pt>
    <dgm:pt modelId="{BDAE483B-CFAE-4B5B-A10F-52251966CB6C}" type="pres">
      <dgm:prSet presAssocID="{1E70AAD0-7FAD-44EE-B0A8-919348801FED}" presName="parTx" presStyleLbl="revTx" presStyleIdx="6" presStyleCnt="7">
        <dgm:presLayoutVars>
          <dgm:chMax val="0"/>
          <dgm:chPref val="0"/>
        </dgm:presLayoutVars>
      </dgm:prSet>
      <dgm:spPr/>
    </dgm:pt>
  </dgm:ptLst>
  <dgm:cxnLst>
    <dgm:cxn modelId="{D7481521-A7E2-445D-8D6F-310F8431AF84}" srcId="{A27AB3A3-2E10-47A7-B6E8-A2A46ACDC54C}" destId="{347EF467-615C-4290-9856-37B0F8F9ACA0}" srcOrd="0" destOrd="0" parTransId="{7D537B4A-778D-4FD9-B67A-975AC81E09AB}" sibTransId="{3677D6B3-65D4-442D-89D6-BD12323E92F1}"/>
    <dgm:cxn modelId="{0EAE5540-B450-4D49-A068-7CDB03FC1A1A}" srcId="{A27AB3A3-2E10-47A7-B6E8-A2A46ACDC54C}" destId="{1E70AAD0-7FAD-44EE-B0A8-919348801FED}" srcOrd="6" destOrd="0" parTransId="{DD7133D1-AD29-4383-8805-3F6E5EF89204}" sibTransId="{4CF494D2-C23B-4668-A494-0270CA1D5293}"/>
    <dgm:cxn modelId="{A3AF4342-96F0-4502-9547-925E81530BA8}" type="presOf" srcId="{5C822B8D-085A-4A18-84E0-1E764E22CD40}" destId="{F55190B8-A09F-4EF8-AC1B-ACC18CE84145}" srcOrd="0" destOrd="0" presId="urn:microsoft.com/office/officeart/2018/2/layout/IconVerticalSolidList"/>
    <dgm:cxn modelId="{2C54D64E-3647-4831-91D3-497F2B9D475A}" srcId="{A27AB3A3-2E10-47A7-B6E8-A2A46ACDC54C}" destId="{A6F39E9D-3C9F-46B5-949C-7F2CF4379F21}" srcOrd="3" destOrd="0" parTransId="{28CB2154-6B78-47A9-A713-A1702D62ED1F}" sibTransId="{F7721A2C-4734-4E1A-9319-94F9B4F4E4BD}"/>
    <dgm:cxn modelId="{518AF154-1C4E-4206-BDB5-F9BC9A412043}" type="presOf" srcId="{1E70AAD0-7FAD-44EE-B0A8-919348801FED}" destId="{BDAE483B-CFAE-4B5B-A10F-52251966CB6C}" srcOrd="0" destOrd="0" presId="urn:microsoft.com/office/officeart/2018/2/layout/IconVerticalSolidList"/>
    <dgm:cxn modelId="{A1B475AC-49C5-4AD2-A850-00C33C9CDD7E}" srcId="{A27AB3A3-2E10-47A7-B6E8-A2A46ACDC54C}" destId="{CC9AE25C-4208-4CCA-B90A-BA38A610B9F3}" srcOrd="2" destOrd="0" parTransId="{FED80FBE-6915-4315-815A-520605BFE90F}" sibTransId="{A8415668-15FA-4A14-A435-2D37DC59D917}"/>
    <dgm:cxn modelId="{A3E80FB1-F9A4-4279-A68C-C9FECC9A31E8}" type="presOf" srcId="{CC9AE25C-4208-4CCA-B90A-BA38A610B9F3}" destId="{F28F4B50-0F1D-4375-841D-2BF736656B27}" srcOrd="0" destOrd="0" presId="urn:microsoft.com/office/officeart/2018/2/layout/IconVerticalSolidList"/>
    <dgm:cxn modelId="{EFAAE4BA-5CCA-4ECF-A6C7-737CF7707867}" srcId="{A27AB3A3-2E10-47A7-B6E8-A2A46ACDC54C}" destId="{AD29280A-EAE0-4712-8D25-95030414C093}" srcOrd="4" destOrd="0" parTransId="{026CB2B2-BBB0-43A5-884C-DD2E3BFFE68B}" sibTransId="{046688FD-BE0A-4EFF-B5A2-341E63B23E02}"/>
    <dgm:cxn modelId="{E3A6AAC8-7D15-477D-8098-94704C58D15A}" type="presOf" srcId="{A27AB3A3-2E10-47A7-B6E8-A2A46ACDC54C}" destId="{5254389D-B56E-40F2-8D2D-C3452B8BB655}" srcOrd="0" destOrd="0" presId="urn:microsoft.com/office/officeart/2018/2/layout/IconVerticalSolidList"/>
    <dgm:cxn modelId="{CDF0B9D0-A5D8-4EB6-8594-B6FD3F346E56}" type="presOf" srcId="{AD29280A-EAE0-4712-8D25-95030414C093}" destId="{A7F12780-BE73-4EB0-89C5-D5D70ABBB777}" srcOrd="0" destOrd="0" presId="urn:microsoft.com/office/officeart/2018/2/layout/IconVerticalSolidList"/>
    <dgm:cxn modelId="{23D8DFD6-3FAD-492F-86DF-4CFC6023B80B}" srcId="{A27AB3A3-2E10-47A7-B6E8-A2A46ACDC54C}" destId="{8F2520E7-7C92-45D3-BCCF-19A0A8A06362}" srcOrd="1" destOrd="0" parTransId="{33A1B08E-A851-4459-A2BD-B63A59BC01C5}" sibTransId="{6791A19B-45CC-40BD-8911-ED6380B73095}"/>
    <dgm:cxn modelId="{7EFC60E3-7622-40EC-A350-2B7A0C38CBFC}" type="presOf" srcId="{8F2520E7-7C92-45D3-BCCF-19A0A8A06362}" destId="{46DF0D8F-AEC3-42BF-A417-D1320520A6BD}" srcOrd="0" destOrd="0" presId="urn:microsoft.com/office/officeart/2018/2/layout/IconVerticalSolidList"/>
    <dgm:cxn modelId="{6B4B4EE9-D10D-4021-B8FE-5F9C68466598}" type="presOf" srcId="{A6F39E9D-3C9F-46B5-949C-7F2CF4379F21}" destId="{21798DBC-75F8-490F-8C32-E15B325058D3}" srcOrd="0" destOrd="0" presId="urn:microsoft.com/office/officeart/2018/2/layout/IconVerticalSolidList"/>
    <dgm:cxn modelId="{B98814EB-8175-4225-A402-8FCCFB20AFB9}" srcId="{A27AB3A3-2E10-47A7-B6E8-A2A46ACDC54C}" destId="{5C822B8D-085A-4A18-84E0-1E764E22CD40}" srcOrd="5" destOrd="0" parTransId="{F892B91C-F674-4913-99C8-F79415531D10}" sibTransId="{99710B06-F2A0-4AB3-828B-E1A8FD0D03DF}"/>
    <dgm:cxn modelId="{E1CB71FD-4BB2-4138-BE8C-9BADDAE0E4DA}" type="presOf" srcId="{347EF467-615C-4290-9856-37B0F8F9ACA0}" destId="{8B5113B9-C214-4CBB-9533-A6CD67D20488}" srcOrd="0" destOrd="0" presId="urn:microsoft.com/office/officeart/2018/2/layout/IconVerticalSolidList"/>
    <dgm:cxn modelId="{C1FC1051-55AA-4FDE-8E34-D38DC960AB75}" type="presParOf" srcId="{5254389D-B56E-40F2-8D2D-C3452B8BB655}" destId="{75CB1A06-9F53-4CE4-B592-6BAF80526A56}" srcOrd="0" destOrd="0" presId="urn:microsoft.com/office/officeart/2018/2/layout/IconVerticalSolidList"/>
    <dgm:cxn modelId="{AC73396C-FC20-4553-9988-6BBA718634C8}" type="presParOf" srcId="{75CB1A06-9F53-4CE4-B592-6BAF80526A56}" destId="{56564739-DE49-48D8-A967-1274F74C030F}" srcOrd="0" destOrd="0" presId="urn:microsoft.com/office/officeart/2018/2/layout/IconVerticalSolidList"/>
    <dgm:cxn modelId="{CA64D351-0B65-43B4-9F28-74CAF06361CB}" type="presParOf" srcId="{75CB1A06-9F53-4CE4-B592-6BAF80526A56}" destId="{5CBF280C-C0F3-4AA2-BACE-81F9C6FC43BF}" srcOrd="1" destOrd="0" presId="urn:microsoft.com/office/officeart/2018/2/layout/IconVerticalSolidList"/>
    <dgm:cxn modelId="{9F4AE408-CC0D-4C62-B232-E078C28C040E}" type="presParOf" srcId="{75CB1A06-9F53-4CE4-B592-6BAF80526A56}" destId="{A701325D-EDE9-44C5-9F1C-A10B5AACFBD7}" srcOrd="2" destOrd="0" presId="urn:microsoft.com/office/officeart/2018/2/layout/IconVerticalSolidList"/>
    <dgm:cxn modelId="{F5E5B736-4F84-4435-9EB0-96D40B9DB89E}" type="presParOf" srcId="{75CB1A06-9F53-4CE4-B592-6BAF80526A56}" destId="{8B5113B9-C214-4CBB-9533-A6CD67D20488}" srcOrd="3" destOrd="0" presId="urn:microsoft.com/office/officeart/2018/2/layout/IconVerticalSolidList"/>
    <dgm:cxn modelId="{2E03C8C1-D8AE-4AF6-9B51-33EBD4716BDE}" type="presParOf" srcId="{5254389D-B56E-40F2-8D2D-C3452B8BB655}" destId="{7840CC2E-1B40-4054-A232-9E754EABFBB7}" srcOrd="1" destOrd="0" presId="urn:microsoft.com/office/officeart/2018/2/layout/IconVerticalSolidList"/>
    <dgm:cxn modelId="{C0423B26-59D8-4018-9140-2533308EF3A5}" type="presParOf" srcId="{5254389D-B56E-40F2-8D2D-C3452B8BB655}" destId="{EC9CEC4A-92B6-4833-B272-D0B9E3E6D5FC}" srcOrd="2" destOrd="0" presId="urn:microsoft.com/office/officeart/2018/2/layout/IconVerticalSolidList"/>
    <dgm:cxn modelId="{CE6BE507-9377-433A-9711-60D019DA4F68}" type="presParOf" srcId="{EC9CEC4A-92B6-4833-B272-D0B9E3E6D5FC}" destId="{05DD007F-3FCA-4E00-A687-40264F6F0FB8}" srcOrd="0" destOrd="0" presId="urn:microsoft.com/office/officeart/2018/2/layout/IconVerticalSolidList"/>
    <dgm:cxn modelId="{8ABC531A-E1F3-4FD3-B68E-03AB4D2F894A}" type="presParOf" srcId="{EC9CEC4A-92B6-4833-B272-D0B9E3E6D5FC}" destId="{B6610C77-E2EF-4B8F-8F24-50A226BEDC6D}" srcOrd="1" destOrd="0" presId="urn:microsoft.com/office/officeart/2018/2/layout/IconVerticalSolidList"/>
    <dgm:cxn modelId="{53D76A96-B6B2-4C14-A172-950D1A276109}" type="presParOf" srcId="{EC9CEC4A-92B6-4833-B272-D0B9E3E6D5FC}" destId="{2F54FC43-B60E-44A9-ACAF-A63554213F57}" srcOrd="2" destOrd="0" presId="urn:microsoft.com/office/officeart/2018/2/layout/IconVerticalSolidList"/>
    <dgm:cxn modelId="{8D8AFDE9-9CCC-4C5D-88B4-DF29CE2093B4}" type="presParOf" srcId="{EC9CEC4A-92B6-4833-B272-D0B9E3E6D5FC}" destId="{46DF0D8F-AEC3-42BF-A417-D1320520A6BD}" srcOrd="3" destOrd="0" presId="urn:microsoft.com/office/officeart/2018/2/layout/IconVerticalSolidList"/>
    <dgm:cxn modelId="{1313B93B-4706-4AE3-8ABE-BBB77BB28A01}" type="presParOf" srcId="{5254389D-B56E-40F2-8D2D-C3452B8BB655}" destId="{310A62FD-F9FA-4C9C-AF31-AB8AEFC3EABA}" srcOrd="3" destOrd="0" presId="urn:microsoft.com/office/officeart/2018/2/layout/IconVerticalSolidList"/>
    <dgm:cxn modelId="{F74C13F5-5857-4139-AEC8-D9C5FA10C7C5}" type="presParOf" srcId="{5254389D-B56E-40F2-8D2D-C3452B8BB655}" destId="{3619C7C4-E649-4051-8DE4-F4DD98E8DF7D}" srcOrd="4" destOrd="0" presId="urn:microsoft.com/office/officeart/2018/2/layout/IconVerticalSolidList"/>
    <dgm:cxn modelId="{7DC4AF51-140D-419B-9E2A-292793350B7E}" type="presParOf" srcId="{3619C7C4-E649-4051-8DE4-F4DD98E8DF7D}" destId="{CB53CE7D-7C72-429E-94AF-89403951629E}" srcOrd="0" destOrd="0" presId="urn:microsoft.com/office/officeart/2018/2/layout/IconVerticalSolidList"/>
    <dgm:cxn modelId="{F77ABFA2-FFB5-47AD-B4D3-9E25E9B1BC5A}" type="presParOf" srcId="{3619C7C4-E649-4051-8DE4-F4DD98E8DF7D}" destId="{3C8237CA-4A83-4DD3-8DAC-12CA64F8EC91}" srcOrd="1" destOrd="0" presId="urn:microsoft.com/office/officeart/2018/2/layout/IconVerticalSolidList"/>
    <dgm:cxn modelId="{25FB619B-FC67-4263-96EF-C97BC218AAA3}" type="presParOf" srcId="{3619C7C4-E649-4051-8DE4-F4DD98E8DF7D}" destId="{7816F65E-764D-43A8-9465-8761064938B6}" srcOrd="2" destOrd="0" presId="urn:microsoft.com/office/officeart/2018/2/layout/IconVerticalSolidList"/>
    <dgm:cxn modelId="{4CA05E56-90BA-4C35-9519-CF77F74F22EE}" type="presParOf" srcId="{3619C7C4-E649-4051-8DE4-F4DD98E8DF7D}" destId="{F28F4B50-0F1D-4375-841D-2BF736656B27}" srcOrd="3" destOrd="0" presId="urn:microsoft.com/office/officeart/2018/2/layout/IconVerticalSolidList"/>
    <dgm:cxn modelId="{65FDE29D-7507-47B8-BBA4-C616D9907FAE}" type="presParOf" srcId="{5254389D-B56E-40F2-8D2D-C3452B8BB655}" destId="{D876B605-8270-4272-ABCF-C29D73D0BE2B}" srcOrd="5" destOrd="0" presId="urn:microsoft.com/office/officeart/2018/2/layout/IconVerticalSolidList"/>
    <dgm:cxn modelId="{6B6A4473-AD26-47B6-B8D6-70C3F8535B8F}" type="presParOf" srcId="{5254389D-B56E-40F2-8D2D-C3452B8BB655}" destId="{614E053F-03B1-4CA6-B8AC-82A47B8CCBC1}" srcOrd="6" destOrd="0" presId="urn:microsoft.com/office/officeart/2018/2/layout/IconVerticalSolidList"/>
    <dgm:cxn modelId="{CD59CDB8-2D09-4FDA-B109-08305AE03125}" type="presParOf" srcId="{614E053F-03B1-4CA6-B8AC-82A47B8CCBC1}" destId="{62EEAFEB-4225-4335-9430-DE24C997FA1E}" srcOrd="0" destOrd="0" presId="urn:microsoft.com/office/officeart/2018/2/layout/IconVerticalSolidList"/>
    <dgm:cxn modelId="{CD9C1520-2051-423A-B540-B4EC305C966B}" type="presParOf" srcId="{614E053F-03B1-4CA6-B8AC-82A47B8CCBC1}" destId="{18FD7B09-878B-4B5E-AAD1-6A529C3C5E62}" srcOrd="1" destOrd="0" presId="urn:microsoft.com/office/officeart/2018/2/layout/IconVerticalSolidList"/>
    <dgm:cxn modelId="{B9FC30F5-8470-4BB2-BCB6-B91CFB78D7DB}" type="presParOf" srcId="{614E053F-03B1-4CA6-B8AC-82A47B8CCBC1}" destId="{A9A3B360-3748-4A2C-9424-04F9D827D498}" srcOrd="2" destOrd="0" presId="urn:microsoft.com/office/officeart/2018/2/layout/IconVerticalSolidList"/>
    <dgm:cxn modelId="{781BCD63-1E3F-4529-B6EA-77B256DEDF05}" type="presParOf" srcId="{614E053F-03B1-4CA6-B8AC-82A47B8CCBC1}" destId="{21798DBC-75F8-490F-8C32-E15B325058D3}" srcOrd="3" destOrd="0" presId="urn:microsoft.com/office/officeart/2018/2/layout/IconVerticalSolidList"/>
    <dgm:cxn modelId="{9927918F-D4AD-4ABB-A43D-D73E0B711BEF}" type="presParOf" srcId="{5254389D-B56E-40F2-8D2D-C3452B8BB655}" destId="{2EF18235-6F06-43CE-B1A7-AE28A39773E4}" srcOrd="7" destOrd="0" presId="urn:microsoft.com/office/officeart/2018/2/layout/IconVerticalSolidList"/>
    <dgm:cxn modelId="{DB9F180E-2C7F-429D-9091-1579B31D0E39}" type="presParOf" srcId="{5254389D-B56E-40F2-8D2D-C3452B8BB655}" destId="{FE2AC871-D13E-4B3F-8D74-CA8D34994E0E}" srcOrd="8" destOrd="0" presId="urn:microsoft.com/office/officeart/2018/2/layout/IconVerticalSolidList"/>
    <dgm:cxn modelId="{9361CEEF-F8A2-40F9-ABBD-C2867CEAE498}" type="presParOf" srcId="{FE2AC871-D13E-4B3F-8D74-CA8D34994E0E}" destId="{24F0163F-00B9-4589-981A-EA0D3D56FB3C}" srcOrd="0" destOrd="0" presId="urn:microsoft.com/office/officeart/2018/2/layout/IconVerticalSolidList"/>
    <dgm:cxn modelId="{6AD299DF-DE75-455E-AAF0-B5BDFA5639A1}" type="presParOf" srcId="{FE2AC871-D13E-4B3F-8D74-CA8D34994E0E}" destId="{CDA07399-AFB3-47A8-AEF5-DD5BAD98DA04}" srcOrd="1" destOrd="0" presId="urn:microsoft.com/office/officeart/2018/2/layout/IconVerticalSolidList"/>
    <dgm:cxn modelId="{628D9868-2F08-433C-B19B-924693857CB2}" type="presParOf" srcId="{FE2AC871-D13E-4B3F-8D74-CA8D34994E0E}" destId="{0DD6EAE7-0CA5-4E8B-86D9-C4B564A7CE21}" srcOrd="2" destOrd="0" presId="urn:microsoft.com/office/officeart/2018/2/layout/IconVerticalSolidList"/>
    <dgm:cxn modelId="{3C262ED2-4561-4154-ABFF-BFB73301454F}" type="presParOf" srcId="{FE2AC871-D13E-4B3F-8D74-CA8D34994E0E}" destId="{A7F12780-BE73-4EB0-89C5-D5D70ABBB777}" srcOrd="3" destOrd="0" presId="urn:microsoft.com/office/officeart/2018/2/layout/IconVerticalSolidList"/>
    <dgm:cxn modelId="{C31E8033-B500-4B13-9CAE-02328450A59E}" type="presParOf" srcId="{5254389D-B56E-40F2-8D2D-C3452B8BB655}" destId="{A8630674-A086-45F1-B262-4EF8FE0A8B84}" srcOrd="9" destOrd="0" presId="urn:microsoft.com/office/officeart/2018/2/layout/IconVerticalSolidList"/>
    <dgm:cxn modelId="{76BE283D-6AAC-4B19-86B8-159F7B65B83D}" type="presParOf" srcId="{5254389D-B56E-40F2-8D2D-C3452B8BB655}" destId="{AD3F3616-6338-4988-B7D9-7709AA7F45C4}" srcOrd="10" destOrd="0" presId="urn:microsoft.com/office/officeart/2018/2/layout/IconVerticalSolidList"/>
    <dgm:cxn modelId="{A9871308-1E55-47AE-AE5E-0242D84F20AF}" type="presParOf" srcId="{AD3F3616-6338-4988-B7D9-7709AA7F45C4}" destId="{370F583C-272B-4C2F-AC86-9846A966BAF4}" srcOrd="0" destOrd="0" presId="urn:microsoft.com/office/officeart/2018/2/layout/IconVerticalSolidList"/>
    <dgm:cxn modelId="{EB68AB38-D31B-4254-98E1-E5747405BAB5}" type="presParOf" srcId="{AD3F3616-6338-4988-B7D9-7709AA7F45C4}" destId="{7D907EA5-647A-4ADB-852E-F7E1EE024E51}" srcOrd="1" destOrd="0" presId="urn:microsoft.com/office/officeart/2018/2/layout/IconVerticalSolidList"/>
    <dgm:cxn modelId="{0F613B2C-470A-481C-B3A0-CA72D574B0D4}" type="presParOf" srcId="{AD3F3616-6338-4988-B7D9-7709AA7F45C4}" destId="{FAA7BD42-4320-405D-A84D-F0DE4BFBC0D8}" srcOrd="2" destOrd="0" presId="urn:microsoft.com/office/officeart/2018/2/layout/IconVerticalSolidList"/>
    <dgm:cxn modelId="{50D01A99-AD62-419B-A5CD-D493E43714BA}" type="presParOf" srcId="{AD3F3616-6338-4988-B7D9-7709AA7F45C4}" destId="{F55190B8-A09F-4EF8-AC1B-ACC18CE84145}" srcOrd="3" destOrd="0" presId="urn:microsoft.com/office/officeart/2018/2/layout/IconVerticalSolidList"/>
    <dgm:cxn modelId="{18102DA0-88D9-4564-B877-307645AED8C1}" type="presParOf" srcId="{5254389D-B56E-40F2-8D2D-C3452B8BB655}" destId="{2EFBED7F-7E5D-420C-AF20-6008876816EE}" srcOrd="11" destOrd="0" presId="urn:microsoft.com/office/officeart/2018/2/layout/IconVerticalSolidList"/>
    <dgm:cxn modelId="{C001FAC5-CDE4-4419-B871-A46CB835AFF5}" type="presParOf" srcId="{5254389D-B56E-40F2-8D2D-C3452B8BB655}" destId="{1B1548C6-F17B-489A-B12F-11C689B8219E}" srcOrd="12" destOrd="0" presId="urn:microsoft.com/office/officeart/2018/2/layout/IconVerticalSolidList"/>
    <dgm:cxn modelId="{7CF8B7FC-A4D1-417A-9151-BF35923FEAC1}" type="presParOf" srcId="{1B1548C6-F17B-489A-B12F-11C689B8219E}" destId="{4AB83B84-B7D8-43F2-B6E7-DB579ED3102F}" srcOrd="0" destOrd="0" presId="urn:microsoft.com/office/officeart/2018/2/layout/IconVerticalSolidList"/>
    <dgm:cxn modelId="{9286A035-AC68-4BDA-9DCC-C93EAA23E391}" type="presParOf" srcId="{1B1548C6-F17B-489A-B12F-11C689B8219E}" destId="{93E955B4-DF4F-46E7-BC34-152CF1427409}" srcOrd="1" destOrd="0" presId="urn:microsoft.com/office/officeart/2018/2/layout/IconVerticalSolidList"/>
    <dgm:cxn modelId="{64FFBDA7-0407-4602-97AC-6C7DF88A9956}" type="presParOf" srcId="{1B1548C6-F17B-489A-B12F-11C689B8219E}" destId="{77D14DB3-3911-457D-A615-9C3D5DFF1940}" srcOrd="2" destOrd="0" presId="urn:microsoft.com/office/officeart/2018/2/layout/IconVerticalSolidList"/>
    <dgm:cxn modelId="{E1AC2418-B3D3-4918-97F8-4D9220A3355E}" type="presParOf" srcId="{1B1548C6-F17B-489A-B12F-11C689B8219E}" destId="{BDAE483B-CFAE-4B5B-A10F-52251966CB6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6C4144-22F6-4F77-93D3-817444AEDFD2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6385638-D85C-4092-896C-5742911367F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Doctorate in Clinical Psychology (DClinPsy) is the primary route to becoming a clinical psychologist. </a:t>
          </a:r>
        </a:p>
      </dgm:t>
    </dgm:pt>
    <dgm:pt modelId="{2484D176-BA04-4DE0-B15D-1D60AF44B6D0}" type="parTrans" cxnId="{5CA4CE16-F906-4789-AE0F-E5C4CB190098}">
      <dgm:prSet/>
      <dgm:spPr/>
      <dgm:t>
        <a:bodyPr/>
        <a:lstStyle/>
        <a:p>
          <a:endParaRPr lang="en-US"/>
        </a:p>
      </dgm:t>
    </dgm:pt>
    <dgm:pt modelId="{FA97C974-B2DA-4652-BA3F-15CB85A5D3FD}" type="sibTrans" cxnId="{5CA4CE16-F906-4789-AE0F-E5C4CB190098}">
      <dgm:prSet/>
      <dgm:spPr/>
      <dgm:t>
        <a:bodyPr/>
        <a:lstStyle/>
        <a:p>
          <a:endParaRPr lang="en-US"/>
        </a:p>
      </dgm:t>
    </dgm:pt>
    <dgm:pt modelId="{FFEE03F0-CA94-40B6-AC37-19EE76C6D4B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The programme typically takes three years and combines academic learning with practical placements in various clinical settings.</a:t>
          </a:r>
        </a:p>
      </dgm:t>
    </dgm:pt>
    <dgm:pt modelId="{2157AB26-65A0-4DEB-ADE5-7DF658140BCC}" type="parTrans" cxnId="{74479AD5-920A-4BA5-8F35-23488654A5C4}">
      <dgm:prSet/>
      <dgm:spPr/>
      <dgm:t>
        <a:bodyPr/>
        <a:lstStyle/>
        <a:p>
          <a:endParaRPr lang="en-US"/>
        </a:p>
      </dgm:t>
    </dgm:pt>
    <dgm:pt modelId="{F9D3BA7E-F2E1-46AD-83AB-B40E27A1C32C}" type="sibTrans" cxnId="{74479AD5-920A-4BA5-8F35-23488654A5C4}">
      <dgm:prSet/>
      <dgm:spPr/>
      <dgm:t>
        <a:bodyPr/>
        <a:lstStyle/>
        <a:p>
          <a:endParaRPr lang="en-US"/>
        </a:p>
      </dgm:t>
    </dgm:pt>
    <dgm:pt modelId="{F34AD17D-4DF1-4C5D-B60F-406FB4CC0EA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Institutions like Trinity College Dublin, University College Dublin, and University College Cork offer accredited DClinPsy programmes in RoI.</a:t>
          </a:r>
        </a:p>
      </dgm:t>
    </dgm:pt>
    <dgm:pt modelId="{E02D91F6-DBE6-4601-A607-2D9EFD379899}" type="parTrans" cxnId="{7680B123-DF51-471A-AFCA-FB342689A516}">
      <dgm:prSet/>
      <dgm:spPr/>
      <dgm:t>
        <a:bodyPr/>
        <a:lstStyle/>
        <a:p>
          <a:endParaRPr lang="en-US"/>
        </a:p>
      </dgm:t>
    </dgm:pt>
    <dgm:pt modelId="{CC9149CA-2927-4926-A952-C97F87B8DF33}" type="sibTrans" cxnId="{7680B123-DF51-471A-AFCA-FB342689A516}">
      <dgm:prSet/>
      <dgm:spPr/>
      <dgm:t>
        <a:bodyPr/>
        <a:lstStyle/>
        <a:p>
          <a:endParaRPr lang="en-US"/>
        </a:p>
      </dgm:t>
    </dgm:pt>
    <dgm:pt modelId="{8210E3B0-C8E5-4D41-92E0-376E8246F6D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Queens University Belfast delivers Clinical Psychology training for the HSC in N. Ireland</a:t>
          </a:r>
        </a:p>
      </dgm:t>
    </dgm:pt>
    <dgm:pt modelId="{B4E9989B-5653-4314-8E17-C0D5FAD046F3}" type="parTrans" cxnId="{500A2E4C-3241-47A8-B1DF-19E5494ADC1D}">
      <dgm:prSet/>
      <dgm:spPr/>
      <dgm:t>
        <a:bodyPr/>
        <a:lstStyle/>
        <a:p>
          <a:endParaRPr lang="en-US"/>
        </a:p>
      </dgm:t>
    </dgm:pt>
    <dgm:pt modelId="{FB34E774-1B26-43C6-9921-69BBD8722048}" type="sibTrans" cxnId="{500A2E4C-3241-47A8-B1DF-19E5494ADC1D}">
      <dgm:prSet/>
      <dgm:spPr/>
      <dgm:t>
        <a:bodyPr/>
        <a:lstStyle/>
        <a:p>
          <a:endParaRPr lang="en-US"/>
        </a:p>
      </dgm:t>
    </dgm:pt>
    <dgm:pt modelId="{EED68815-4B37-41DB-AA9F-36ADFF0DE7B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Clearing House system in UK for access to courses in England, Scotland and Wales.  </a:t>
          </a:r>
        </a:p>
      </dgm:t>
    </dgm:pt>
    <dgm:pt modelId="{3760B7E9-1E19-48A4-AB9F-DD05046B3AC7}" type="parTrans" cxnId="{B57F4A9F-B20B-4DC9-BD64-10A1C5E74A9C}">
      <dgm:prSet/>
      <dgm:spPr/>
      <dgm:t>
        <a:bodyPr/>
        <a:lstStyle/>
        <a:p>
          <a:endParaRPr lang="en-US"/>
        </a:p>
      </dgm:t>
    </dgm:pt>
    <dgm:pt modelId="{71FF099D-F4B4-46F1-9AA9-843EBE05EEAF}" type="sibTrans" cxnId="{B57F4A9F-B20B-4DC9-BD64-10A1C5E74A9C}">
      <dgm:prSet/>
      <dgm:spPr/>
      <dgm:t>
        <a:bodyPr/>
        <a:lstStyle/>
        <a:p>
          <a:endParaRPr lang="en-US"/>
        </a:p>
      </dgm:t>
    </dgm:pt>
    <dgm:pt modelId="{F7C9F307-ABB4-4329-A46C-8216B79EDDA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Courses approved by Health &amp; Care Professions Council (HCPC) and accredited by BPS </a:t>
          </a:r>
        </a:p>
      </dgm:t>
    </dgm:pt>
    <dgm:pt modelId="{FD0A7A86-D35B-42EA-9F52-16DE44945091}" type="parTrans" cxnId="{B6545033-5339-48C2-8666-B1E07EEE0CF6}">
      <dgm:prSet/>
      <dgm:spPr/>
      <dgm:t>
        <a:bodyPr/>
        <a:lstStyle/>
        <a:p>
          <a:endParaRPr lang="en-US"/>
        </a:p>
      </dgm:t>
    </dgm:pt>
    <dgm:pt modelId="{1C2D9433-EDC7-425D-AF76-DF65684D7F6D}" type="sibTrans" cxnId="{B6545033-5339-48C2-8666-B1E07EEE0CF6}">
      <dgm:prSet/>
      <dgm:spPr/>
      <dgm:t>
        <a:bodyPr/>
        <a:lstStyle/>
        <a:p>
          <a:endParaRPr lang="en-US"/>
        </a:p>
      </dgm:t>
    </dgm:pt>
    <dgm:pt modelId="{588597DC-6DA2-46D5-82FC-50C5A6F466C4}" type="pres">
      <dgm:prSet presAssocID="{FD6C4144-22F6-4F77-93D3-817444AEDFD2}" presName="root" presStyleCnt="0">
        <dgm:presLayoutVars>
          <dgm:dir/>
          <dgm:resizeHandles val="exact"/>
        </dgm:presLayoutVars>
      </dgm:prSet>
      <dgm:spPr/>
    </dgm:pt>
    <dgm:pt modelId="{E820FBE5-0234-4B24-905D-1CED326723F2}" type="pres">
      <dgm:prSet presAssocID="{F6385638-D85C-4092-896C-5742911367F3}" presName="compNode" presStyleCnt="0"/>
      <dgm:spPr/>
    </dgm:pt>
    <dgm:pt modelId="{9E016A10-3A46-41FE-80DC-69646A1DF3C6}" type="pres">
      <dgm:prSet presAssocID="{F6385638-D85C-4092-896C-5742911367F3}" presName="bgRect" presStyleLbl="bgShp" presStyleIdx="0" presStyleCnt="6"/>
      <dgm:spPr/>
    </dgm:pt>
    <dgm:pt modelId="{C0330F08-E208-4CF2-8035-B781FFAC5058}" type="pres">
      <dgm:prSet presAssocID="{F6385638-D85C-4092-896C-5742911367F3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98BB62E9-AFCC-490F-84C5-2AA30BAF8137}" type="pres">
      <dgm:prSet presAssocID="{F6385638-D85C-4092-896C-5742911367F3}" presName="spaceRect" presStyleCnt="0"/>
      <dgm:spPr/>
    </dgm:pt>
    <dgm:pt modelId="{F7546636-2F79-4D3E-AA67-9617FFD9E369}" type="pres">
      <dgm:prSet presAssocID="{F6385638-D85C-4092-896C-5742911367F3}" presName="parTx" presStyleLbl="revTx" presStyleIdx="0" presStyleCnt="6">
        <dgm:presLayoutVars>
          <dgm:chMax val="0"/>
          <dgm:chPref val="0"/>
        </dgm:presLayoutVars>
      </dgm:prSet>
      <dgm:spPr/>
    </dgm:pt>
    <dgm:pt modelId="{770D8365-40C2-46FA-9925-704354D3BA47}" type="pres">
      <dgm:prSet presAssocID="{FA97C974-B2DA-4652-BA3F-15CB85A5D3FD}" presName="sibTrans" presStyleCnt="0"/>
      <dgm:spPr/>
    </dgm:pt>
    <dgm:pt modelId="{6C72CF6E-A190-4BFD-BEC0-73A0B11DD5F3}" type="pres">
      <dgm:prSet presAssocID="{FFEE03F0-CA94-40B6-AC37-19EE76C6D4BA}" presName="compNode" presStyleCnt="0"/>
      <dgm:spPr/>
    </dgm:pt>
    <dgm:pt modelId="{311680E1-F897-413E-870B-3F5E4CCADA77}" type="pres">
      <dgm:prSet presAssocID="{FFEE03F0-CA94-40B6-AC37-19EE76C6D4BA}" presName="bgRect" presStyleLbl="bgShp" presStyleIdx="1" presStyleCnt="6"/>
      <dgm:spPr/>
    </dgm:pt>
    <dgm:pt modelId="{3D8F46D0-DF6C-4C96-B484-9A40FE2A59D4}" type="pres">
      <dgm:prSet presAssocID="{FFEE03F0-CA94-40B6-AC37-19EE76C6D4BA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4E5A1BA5-F0AC-431A-8005-4386304DA590}" type="pres">
      <dgm:prSet presAssocID="{FFEE03F0-CA94-40B6-AC37-19EE76C6D4BA}" presName="spaceRect" presStyleCnt="0"/>
      <dgm:spPr/>
    </dgm:pt>
    <dgm:pt modelId="{17144956-E118-48B9-8474-840152F21161}" type="pres">
      <dgm:prSet presAssocID="{FFEE03F0-CA94-40B6-AC37-19EE76C6D4BA}" presName="parTx" presStyleLbl="revTx" presStyleIdx="1" presStyleCnt="6">
        <dgm:presLayoutVars>
          <dgm:chMax val="0"/>
          <dgm:chPref val="0"/>
        </dgm:presLayoutVars>
      </dgm:prSet>
      <dgm:spPr/>
    </dgm:pt>
    <dgm:pt modelId="{9BED0F7D-16D6-40E6-86E6-9095DD09397F}" type="pres">
      <dgm:prSet presAssocID="{F9D3BA7E-F2E1-46AD-83AB-B40E27A1C32C}" presName="sibTrans" presStyleCnt="0"/>
      <dgm:spPr/>
    </dgm:pt>
    <dgm:pt modelId="{24D65525-CBD1-4E60-AF12-387F4A0536F8}" type="pres">
      <dgm:prSet presAssocID="{F34AD17D-4DF1-4C5D-B60F-406FB4CC0EAE}" presName="compNode" presStyleCnt="0"/>
      <dgm:spPr/>
    </dgm:pt>
    <dgm:pt modelId="{40824ED7-A114-4694-AC52-BA7827ECDC9D}" type="pres">
      <dgm:prSet presAssocID="{F34AD17D-4DF1-4C5D-B60F-406FB4CC0EAE}" presName="bgRect" presStyleLbl="bgShp" presStyleIdx="2" presStyleCnt="6"/>
      <dgm:spPr/>
    </dgm:pt>
    <dgm:pt modelId="{C5D5B131-E7E6-40C2-84B6-E5957C195B49}" type="pres">
      <dgm:prSet presAssocID="{F34AD17D-4DF1-4C5D-B60F-406FB4CC0EAE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choolhouse"/>
        </a:ext>
      </dgm:extLst>
    </dgm:pt>
    <dgm:pt modelId="{A68B1982-0FAD-4AB2-825D-6099A9855BF1}" type="pres">
      <dgm:prSet presAssocID="{F34AD17D-4DF1-4C5D-B60F-406FB4CC0EAE}" presName="spaceRect" presStyleCnt="0"/>
      <dgm:spPr/>
    </dgm:pt>
    <dgm:pt modelId="{8042C774-D652-4C6B-A4DB-AEA0F008539F}" type="pres">
      <dgm:prSet presAssocID="{F34AD17D-4DF1-4C5D-B60F-406FB4CC0EAE}" presName="parTx" presStyleLbl="revTx" presStyleIdx="2" presStyleCnt="6">
        <dgm:presLayoutVars>
          <dgm:chMax val="0"/>
          <dgm:chPref val="0"/>
        </dgm:presLayoutVars>
      </dgm:prSet>
      <dgm:spPr/>
    </dgm:pt>
    <dgm:pt modelId="{040DCB04-7135-46BE-B477-387F538186FB}" type="pres">
      <dgm:prSet presAssocID="{CC9149CA-2927-4926-A952-C97F87B8DF33}" presName="sibTrans" presStyleCnt="0"/>
      <dgm:spPr/>
    </dgm:pt>
    <dgm:pt modelId="{F6836B5A-6D4C-4D06-97B6-75B1F488B609}" type="pres">
      <dgm:prSet presAssocID="{8210E3B0-C8E5-4D41-92E0-376E8246F6D9}" presName="compNode" presStyleCnt="0"/>
      <dgm:spPr/>
    </dgm:pt>
    <dgm:pt modelId="{A0B70D7E-41AF-46D7-9BA5-49995D897087}" type="pres">
      <dgm:prSet presAssocID="{8210E3B0-C8E5-4D41-92E0-376E8246F6D9}" presName="bgRect" presStyleLbl="bgShp" presStyleIdx="3" presStyleCnt="6"/>
      <dgm:spPr/>
    </dgm:pt>
    <dgm:pt modelId="{568E449B-2E5F-4249-906B-667640C97A88}" type="pres">
      <dgm:prSet presAssocID="{8210E3B0-C8E5-4D41-92E0-376E8246F6D9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2C30A877-76BA-4F12-8781-19A2B1E1E16E}" type="pres">
      <dgm:prSet presAssocID="{8210E3B0-C8E5-4D41-92E0-376E8246F6D9}" presName="spaceRect" presStyleCnt="0"/>
      <dgm:spPr/>
    </dgm:pt>
    <dgm:pt modelId="{B391A587-FA4D-4B55-AEBC-988B4756A397}" type="pres">
      <dgm:prSet presAssocID="{8210E3B0-C8E5-4D41-92E0-376E8246F6D9}" presName="parTx" presStyleLbl="revTx" presStyleIdx="3" presStyleCnt="6">
        <dgm:presLayoutVars>
          <dgm:chMax val="0"/>
          <dgm:chPref val="0"/>
        </dgm:presLayoutVars>
      </dgm:prSet>
      <dgm:spPr/>
    </dgm:pt>
    <dgm:pt modelId="{51A486D4-3640-4EDB-A016-85BE23BE559F}" type="pres">
      <dgm:prSet presAssocID="{FB34E774-1B26-43C6-9921-69BBD8722048}" presName="sibTrans" presStyleCnt="0"/>
      <dgm:spPr/>
    </dgm:pt>
    <dgm:pt modelId="{5DE7E706-61B8-439E-980A-17D3A7C0EDE7}" type="pres">
      <dgm:prSet presAssocID="{EED68815-4B37-41DB-AA9F-36ADFF0DE7B9}" presName="compNode" presStyleCnt="0"/>
      <dgm:spPr/>
    </dgm:pt>
    <dgm:pt modelId="{877D7B6A-ABC6-48BF-9B7D-159DE2D8F823}" type="pres">
      <dgm:prSet presAssocID="{EED68815-4B37-41DB-AA9F-36ADFF0DE7B9}" presName="bgRect" presStyleLbl="bgShp" presStyleIdx="4" presStyleCnt="6"/>
      <dgm:spPr/>
    </dgm:pt>
    <dgm:pt modelId="{1271BDEC-64C5-4C4C-8936-6BC4ECE30751}" type="pres">
      <dgm:prSet presAssocID="{EED68815-4B37-41DB-AA9F-36ADFF0DE7B9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ome"/>
        </a:ext>
      </dgm:extLst>
    </dgm:pt>
    <dgm:pt modelId="{A1586008-EF27-4BB7-8D7A-CADBCC166F0A}" type="pres">
      <dgm:prSet presAssocID="{EED68815-4B37-41DB-AA9F-36ADFF0DE7B9}" presName="spaceRect" presStyleCnt="0"/>
      <dgm:spPr/>
    </dgm:pt>
    <dgm:pt modelId="{373D9320-3CBD-4079-B1AA-7D9D0AF6CC41}" type="pres">
      <dgm:prSet presAssocID="{EED68815-4B37-41DB-AA9F-36ADFF0DE7B9}" presName="parTx" presStyleLbl="revTx" presStyleIdx="4" presStyleCnt="6">
        <dgm:presLayoutVars>
          <dgm:chMax val="0"/>
          <dgm:chPref val="0"/>
        </dgm:presLayoutVars>
      </dgm:prSet>
      <dgm:spPr/>
    </dgm:pt>
    <dgm:pt modelId="{40962E15-3C7A-4D63-B60A-A6E8D7282F5E}" type="pres">
      <dgm:prSet presAssocID="{71FF099D-F4B4-46F1-9AA9-843EBE05EEAF}" presName="sibTrans" presStyleCnt="0"/>
      <dgm:spPr/>
    </dgm:pt>
    <dgm:pt modelId="{3A2BE0F8-33C7-4AF9-8D2B-B888F3371A28}" type="pres">
      <dgm:prSet presAssocID="{F7C9F307-ABB4-4329-A46C-8216B79EDDAE}" presName="compNode" presStyleCnt="0"/>
      <dgm:spPr/>
    </dgm:pt>
    <dgm:pt modelId="{4936D62B-EACA-433D-9AD7-66A9C7620412}" type="pres">
      <dgm:prSet presAssocID="{F7C9F307-ABB4-4329-A46C-8216B79EDDAE}" presName="bgRect" presStyleLbl="bgShp" presStyleIdx="5" presStyleCnt="6"/>
      <dgm:spPr/>
    </dgm:pt>
    <dgm:pt modelId="{5F14A25C-3026-40A1-B1AD-F27349854570}" type="pres">
      <dgm:prSet presAssocID="{F7C9F307-ABB4-4329-A46C-8216B79EDDAE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ospital"/>
        </a:ext>
      </dgm:extLst>
    </dgm:pt>
    <dgm:pt modelId="{6FA2BB65-14B3-4F22-B834-52A81DEF25E3}" type="pres">
      <dgm:prSet presAssocID="{F7C9F307-ABB4-4329-A46C-8216B79EDDAE}" presName="spaceRect" presStyleCnt="0"/>
      <dgm:spPr/>
    </dgm:pt>
    <dgm:pt modelId="{88CD6373-996F-45C3-92E0-64660847B52A}" type="pres">
      <dgm:prSet presAssocID="{F7C9F307-ABB4-4329-A46C-8216B79EDDAE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5CA4CE16-F906-4789-AE0F-E5C4CB190098}" srcId="{FD6C4144-22F6-4F77-93D3-817444AEDFD2}" destId="{F6385638-D85C-4092-896C-5742911367F3}" srcOrd="0" destOrd="0" parTransId="{2484D176-BA04-4DE0-B15D-1D60AF44B6D0}" sibTransId="{FA97C974-B2DA-4652-BA3F-15CB85A5D3FD}"/>
    <dgm:cxn modelId="{7680B123-DF51-471A-AFCA-FB342689A516}" srcId="{FD6C4144-22F6-4F77-93D3-817444AEDFD2}" destId="{F34AD17D-4DF1-4C5D-B60F-406FB4CC0EAE}" srcOrd="2" destOrd="0" parTransId="{E02D91F6-DBE6-4601-A607-2D9EFD379899}" sibTransId="{CC9149CA-2927-4926-A952-C97F87B8DF33}"/>
    <dgm:cxn modelId="{B6545033-5339-48C2-8666-B1E07EEE0CF6}" srcId="{FD6C4144-22F6-4F77-93D3-817444AEDFD2}" destId="{F7C9F307-ABB4-4329-A46C-8216B79EDDAE}" srcOrd="5" destOrd="0" parTransId="{FD0A7A86-D35B-42EA-9F52-16DE44945091}" sibTransId="{1C2D9433-EDC7-425D-AF76-DF65684D7F6D}"/>
    <dgm:cxn modelId="{4ED5555C-9CD0-4FC5-A91B-ABB500301198}" type="presOf" srcId="{EED68815-4B37-41DB-AA9F-36ADFF0DE7B9}" destId="{373D9320-3CBD-4079-B1AA-7D9D0AF6CC41}" srcOrd="0" destOrd="0" presId="urn:microsoft.com/office/officeart/2018/2/layout/IconVerticalSolidList"/>
    <dgm:cxn modelId="{500A2E4C-3241-47A8-B1DF-19E5494ADC1D}" srcId="{FD6C4144-22F6-4F77-93D3-817444AEDFD2}" destId="{8210E3B0-C8E5-4D41-92E0-376E8246F6D9}" srcOrd="3" destOrd="0" parTransId="{B4E9989B-5653-4314-8E17-C0D5FAD046F3}" sibTransId="{FB34E774-1B26-43C6-9921-69BBD8722048}"/>
    <dgm:cxn modelId="{A2BC7654-5241-4C08-9BD1-5E8B94C6E162}" type="presOf" srcId="{F7C9F307-ABB4-4329-A46C-8216B79EDDAE}" destId="{88CD6373-996F-45C3-92E0-64660847B52A}" srcOrd="0" destOrd="0" presId="urn:microsoft.com/office/officeart/2018/2/layout/IconVerticalSolidList"/>
    <dgm:cxn modelId="{32F80782-E39E-458E-A768-35085616CB6D}" type="presOf" srcId="{8210E3B0-C8E5-4D41-92E0-376E8246F6D9}" destId="{B391A587-FA4D-4B55-AEBC-988B4756A397}" srcOrd="0" destOrd="0" presId="urn:microsoft.com/office/officeart/2018/2/layout/IconVerticalSolidList"/>
    <dgm:cxn modelId="{B57F4A9F-B20B-4DC9-BD64-10A1C5E74A9C}" srcId="{FD6C4144-22F6-4F77-93D3-817444AEDFD2}" destId="{EED68815-4B37-41DB-AA9F-36ADFF0DE7B9}" srcOrd="4" destOrd="0" parTransId="{3760B7E9-1E19-48A4-AB9F-DD05046B3AC7}" sibTransId="{71FF099D-F4B4-46F1-9AA9-843EBE05EEAF}"/>
    <dgm:cxn modelId="{AA3CEEA3-84C7-4786-A7DE-192627C0322B}" type="presOf" srcId="{F34AD17D-4DF1-4C5D-B60F-406FB4CC0EAE}" destId="{8042C774-D652-4C6B-A4DB-AEA0F008539F}" srcOrd="0" destOrd="0" presId="urn:microsoft.com/office/officeart/2018/2/layout/IconVerticalSolidList"/>
    <dgm:cxn modelId="{A63756B7-64A0-43A8-8DF6-B4A20EA3B65F}" type="presOf" srcId="{FFEE03F0-CA94-40B6-AC37-19EE76C6D4BA}" destId="{17144956-E118-48B9-8474-840152F21161}" srcOrd="0" destOrd="0" presId="urn:microsoft.com/office/officeart/2018/2/layout/IconVerticalSolidList"/>
    <dgm:cxn modelId="{C33082D3-56A1-4763-A6F8-E3EC050C7792}" type="presOf" srcId="{F6385638-D85C-4092-896C-5742911367F3}" destId="{F7546636-2F79-4D3E-AA67-9617FFD9E369}" srcOrd="0" destOrd="0" presId="urn:microsoft.com/office/officeart/2018/2/layout/IconVerticalSolidList"/>
    <dgm:cxn modelId="{74479AD5-920A-4BA5-8F35-23488654A5C4}" srcId="{FD6C4144-22F6-4F77-93D3-817444AEDFD2}" destId="{FFEE03F0-CA94-40B6-AC37-19EE76C6D4BA}" srcOrd="1" destOrd="0" parTransId="{2157AB26-65A0-4DEB-ADE5-7DF658140BCC}" sibTransId="{F9D3BA7E-F2E1-46AD-83AB-B40E27A1C32C}"/>
    <dgm:cxn modelId="{A94F99DA-3B3B-4454-BA0D-11D1A1477FFD}" type="presOf" srcId="{FD6C4144-22F6-4F77-93D3-817444AEDFD2}" destId="{588597DC-6DA2-46D5-82FC-50C5A6F466C4}" srcOrd="0" destOrd="0" presId="urn:microsoft.com/office/officeart/2018/2/layout/IconVerticalSolidList"/>
    <dgm:cxn modelId="{702CA948-BCFC-40EF-B765-A7FC9397B9A6}" type="presParOf" srcId="{588597DC-6DA2-46D5-82FC-50C5A6F466C4}" destId="{E820FBE5-0234-4B24-905D-1CED326723F2}" srcOrd="0" destOrd="0" presId="urn:microsoft.com/office/officeart/2018/2/layout/IconVerticalSolidList"/>
    <dgm:cxn modelId="{2C29E7ED-1013-4BAD-AC4B-00BABD33749C}" type="presParOf" srcId="{E820FBE5-0234-4B24-905D-1CED326723F2}" destId="{9E016A10-3A46-41FE-80DC-69646A1DF3C6}" srcOrd="0" destOrd="0" presId="urn:microsoft.com/office/officeart/2018/2/layout/IconVerticalSolidList"/>
    <dgm:cxn modelId="{33BA2901-4C6D-445F-B165-EF39F6F29004}" type="presParOf" srcId="{E820FBE5-0234-4B24-905D-1CED326723F2}" destId="{C0330F08-E208-4CF2-8035-B781FFAC5058}" srcOrd="1" destOrd="0" presId="urn:microsoft.com/office/officeart/2018/2/layout/IconVerticalSolidList"/>
    <dgm:cxn modelId="{72EFAA3F-24F4-4E57-B5AA-484CD3A6CF05}" type="presParOf" srcId="{E820FBE5-0234-4B24-905D-1CED326723F2}" destId="{98BB62E9-AFCC-490F-84C5-2AA30BAF8137}" srcOrd="2" destOrd="0" presId="urn:microsoft.com/office/officeart/2018/2/layout/IconVerticalSolidList"/>
    <dgm:cxn modelId="{2FF33598-5479-4016-B42A-78FEEE76688E}" type="presParOf" srcId="{E820FBE5-0234-4B24-905D-1CED326723F2}" destId="{F7546636-2F79-4D3E-AA67-9617FFD9E369}" srcOrd="3" destOrd="0" presId="urn:microsoft.com/office/officeart/2018/2/layout/IconVerticalSolidList"/>
    <dgm:cxn modelId="{158C2931-BD43-49AE-B812-2F3D68A0E3F2}" type="presParOf" srcId="{588597DC-6DA2-46D5-82FC-50C5A6F466C4}" destId="{770D8365-40C2-46FA-9925-704354D3BA47}" srcOrd="1" destOrd="0" presId="urn:microsoft.com/office/officeart/2018/2/layout/IconVerticalSolidList"/>
    <dgm:cxn modelId="{4A0FA420-9ADD-4383-8963-EA3223089552}" type="presParOf" srcId="{588597DC-6DA2-46D5-82FC-50C5A6F466C4}" destId="{6C72CF6E-A190-4BFD-BEC0-73A0B11DD5F3}" srcOrd="2" destOrd="0" presId="urn:microsoft.com/office/officeart/2018/2/layout/IconVerticalSolidList"/>
    <dgm:cxn modelId="{2373BB2E-2F6D-4814-A9EC-F7D4889B020E}" type="presParOf" srcId="{6C72CF6E-A190-4BFD-BEC0-73A0B11DD5F3}" destId="{311680E1-F897-413E-870B-3F5E4CCADA77}" srcOrd="0" destOrd="0" presId="urn:microsoft.com/office/officeart/2018/2/layout/IconVerticalSolidList"/>
    <dgm:cxn modelId="{324B8AAB-7E35-479F-B14D-7769CD4A8BA9}" type="presParOf" srcId="{6C72CF6E-A190-4BFD-BEC0-73A0B11DD5F3}" destId="{3D8F46D0-DF6C-4C96-B484-9A40FE2A59D4}" srcOrd="1" destOrd="0" presId="urn:microsoft.com/office/officeart/2018/2/layout/IconVerticalSolidList"/>
    <dgm:cxn modelId="{AB6F8903-2929-4DDB-87EA-2F7763294192}" type="presParOf" srcId="{6C72CF6E-A190-4BFD-BEC0-73A0B11DD5F3}" destId="{4E5A1BA5-F0AC-431A-8005-4386304DA590}" srcOrd="2" destOrd="0" presId="urn:microsoft.com/office/officeart/2018/2/layout/IconVerticalSolidList"/>
    <dgm:cxn modelId="{40EAD24C-711E-4ADB-AA2A-A10E6D923645}" type="presParOf" srcId="{6C72CF6E-A190-4BFD-BEC0-73A0B11DD5F3}" destId="{17144956-E118-48B9-8474-840152F21161}" srcOrd="3" destOrd="0" presId="urn:microsoft.com/office/officeart/2018/2/layout/IconVerticalSolidList"/>
    <dgm:cxn modelId="{062CB290-EE80-4616-86C2-305601712181}" type="presParOf" srcId="{588597DC-6DA2-46D5-82FC-50C5A6F466C4}" destId="{9BED0F7D-16D6-40E6-86E6-9095DD09397F}" srcOrd="3" destOrd="0" presId="urn:microsoft.com/office/officeart/2018/2/layout/IconVerticalSolidList"/>
    <dgm:cxn modelId="{7163CC2A-FCF2-4070-8264-E41EDAEF7679}" type="presParOf" srcId="{588597DC-6DA2-46D5-82FC-50C5A6F466C4}" destId="{24D65525-CBD1-4E60-AF12-387F4A0536F8}" srcOrd="4" destOrd="0" presId="urn:microsoft.com/office/officeart/2018/2/layout/IconVerticalSolidList"/>
    <dgm:cxn modelId="{85E0831D-A8F2-49CA-80BE-E6DAEA73E87F}" type="presParOf" srcId="{24D65525-CBD1-4E60-AF12-387F4A0536F8}" destId="{40824ED7-A114-4694-AC52-BA7827ECDC9D}" srcOrd="0" destOrd="0" presId="urn:microsoft.com/office/officeart/2018/2/layout/IconVerticalSolidList"/>
    <dgm:cxn modelId="{47627788-A08D-4E81-909B-372552832C76}" type="presParOf" srcId="{24D65525-CBD1-4E60-AF12-387F4A0536F8}" destId="{C5D5B131-E7E6-40C2-84B6-E5957C195B49}" srcOrd="1" destOrd="0" presId="urn:microsoft.com/office/officeart/2018/2/layout/IconVerticalSolidList"/>
    <dgm:cxn modelId="{4C2887F8-07E8-4837-BACD-3067B19F8426}" type="presParOf" srcId="{24D65525-CBD1-4E60-AF12-387F4A0536F8}" destId="{A68B1982-0FAD-4AB2-825D-6099A9855BF1}" srcOrd="2" destOrd="0" presId="urn:microsoft.com/office/officeart/2018/2/layout/IconVerticalSolidList"/>
    <dgm:cxn modelId="{266755D9-C0B0-4841-8077-DF7BC2185180}" type="presParOf" srcId="{24D65525-CBD1-4E60-AF12-387F4A0536F8}" destId="{8042C774-D652-4C6B-A4DB-AEA0F008539F}" srcOrd="3" destOrd="0" presId="urn:microsoft.com/office/officeart/2018/2/layout/IconVerticalSolidList"/>
    <dgm:cxn modelId="{E53EA225-7089-4476-8DF3-F177D5FB25A3}" type="presParOf" srcId="{588597DC-6DA2-46D5-82FC-50C5A6F466C4}" destId="{040DCB04-7135-46BE-B477-387F538186FB}" srcOrd="5" destOrd="0" presId="urn:microsoft.com/office/officeart/2018/2/layout/IconVerticalSolidList"/>
    <dgm:cxn modelId="{1540318C-0D76-4862-A69B-F2D881F2F0DF}" type="presParOf" srcId="{588597DC-6DA2-46D5-82FC-50C5A6F466C4}" destId="{F6836B5A-6D4C-4D06-97B6-75B1F488B609}" srcOrd="6" destOrd="0" presId="urn:microsoft.com/office/officeart/2018/2/layout/IconVerticalSolidList"/>
    <dgm:cxn modelId="{8C06D5B6-FFFF-4A71-A58C-9B4817B8F0D4}" type="presParOf" srcId="{F6836B5A-6D4C-4D06-97B6-75B1F488B609}" destId="{A0B70D7E-41AF-46D7-9BA5-49995D897087}" srcOrd="0" destOrd="0" presId="urn:microsoft.com/office/officeart/2018/2/layout/IconVerticalSolidList"/>
    <dgm:cxn modelId="{869ED14C-81ED-485B-BCDE-CAE1BE175F18}" type="presParOf" srcId="{F6836B5A-6D4C-4D06-97B6-75B1F488B609}" destId="{568E449B-2E5F-4249-906B-667640C97A88}" srcOrd="1" destOrd="0" presId="urn:microsoft.com/office/officeart/2018/2/layout/IconVerticalSolidList"/>
    <dgm:cxn modelId="{843836D2-09C0-4F3E-9C1C-3773897438F9}" type="presParOf" srcId="{F6836B5A-6D4C-4D06-97B6-75B1F488B609}" destId="{2C30A877-76BA-4F12-8781-19A2B1E1E16E}" srcOrd="2" destOrd="0" presId="urn:microsoft.com/office/officeart/2018/2/layout/IconVerticalSolidList"/>
    <dgm:cxn modelId="{EB469C3C-3EEE-41EF-B056-3D0679E83047}" type="presParOf" srcId="{F6836B5A-6D4C-4D06-97B6-75B1F488B609}" destId="{B391A587-FA4D-4B55-AEBC-988B4756A397}" srcOrd="3" destOrd="0" presId="urn:microsoft.com/office/officeart/2018/2/layout/IconVerticalSolidList"/>
    <dgm:cxn modelId="{7D2E447E-1B10-4FD0-A903-296835345738}" type="presParOf" srcId="{588597DC-6DA2-46D5-82FC-50C5A6F466C4}" destId="{51A486D4-3640-4EDB-A016-85BE23BE559F}" srcOrd="7" destOrd="0" presId="urn:microsoft.com/office/officeart/2018/2/layout/IconVerticalSolidList"/>
    <dgm:cxn modelId="{9176F4E1-42DF-41D0-A6B3-2485CE54A0D7}" type="presParOf" srcId="{588597DC-6DA2-46D5-82FC-50C5A6F466C4}" destId="{5DE7E706-61B8-439E-980A-17D3A7C0EDE7}" srcOrd="8" destOrd="0" presId="urn:microsoft.com/office/officeart/2018/2/layout/IconVerticalSolidList"/>
    <dgm:cxn modelId="{13E23F7F-BF52-431F-AEC5-DB213F24C417}" type="presParOf" srcId="{5DE7E706-61B8-439E-980A-17D3A7C0EDE7}" destId="{877D7B6A-ABC6-48BF-9B7D-159DE2D8F823}" srcOrd="0" destOrd="0" presId="urn:microsoft.com/office/officeart/2018/2/layout/IconVerticalSolidList"/>
    <dgm:cxn modelId="{12E4D9A4-6527-448C-8D8D-D20813E05E3D}" type="presParOf" srcId="{5DE7E706-61B8-439E-980A-17D3A7C0EDE7}" destId="{1271BDEC-64C5-4C4C-8936-6BC4ECE30751}" srcOrd="1" destOrd="0" presId="urn:microsoft.com/office/officeart/2018/2/layout/IconVerticalSolidList"/>
    <dgm:cxn modelId="{57279751-92FD-4D51-A786-90561E8F632E}" type="presParOf" srcId="{5DE7E706-61B8-439E-980A-17D3A7C0EDE7}" destId="{A1586008-EF27-4BB7-8D7A-CADBCC166F0A}" srcOrd="2" destOrd="0" presId="urn:microsoft.com/office/officeart/2018/2/layout/IconVerticalSolidList"/>
    <dgm:cxn modelId="{5FF705B7-10DA-482B-95A3-5F5560F50F4F}" type="presParOf" srcId="{5DE7E706-61B8-439E-980A-17D3A7C0EDE7}" destId="{373D9320-3CBD-4079-B1AA-7D9D0AF6CC41}" srcOrd="3" destOrd="0" presId="urn:microsoft.com/office/officeart/2018/2/layout/IconVerticalSolidList"/>
    <dgm:cxn modelId="{0B02CD63-4E1D-4706-96AE-BF02CB8EFD5E}" type="presParOf" srcId="{588597DC-6DA2-46D5-82FC-50C5A6F466C4}" destId="{40962E15-3C7A-4D63-B60A-A6E8D7282F5E}" srcOrd="9" destOrd="0" presId="urn:microsoft.com/office/officeart/2018/2/layout/IconVerticalSolidList"/>
    <dgm:cxn modelId="{182F6E37-96FB-4DDF-82AF-583BE4843B68}" type="presParOf" srcId="{588597DC-6DA2-46D5-82FC-50C5A6F466C4}" destId="{3A2BE0F8-33C7-4AF9-8D2B-B888F3371A28}" srcOrd="10" destOrd="0" presId="urn:microsoft.com/office/officeart/2018/2/layout/IconVerticalSolidList"/>
    <dgm:cxn modelId="{CEBFD97F-B6B1-42CC-9614-9234B4190122}" type="presParOf" srcId="{3A2BE0F8-33C7-4AF9-8D2B-B888F3371A28}" destId="{4936D62B-EACA-433D-9AD7-66A9C7620412}" srcOrd="0" destOrd="0" presId="urn:microsoft.com/office/officeart/2018/2/layout/IconVerticalSolidList"/>
    <dgm:cxn modelId="{06864A9D-5C59-4886-9A2F-DF602B017394}" type="presParOf" srcId="{3A2BE0F8-33C7-4AF9-8D2B-B888F3371A28}" destId="{5F14A25C-3026-40A1-B1AD-F27349854570}" srcOrd="1" destOrd="0" presId="urn:microsoft.com/office/officeart/2018/2/layout/IconVerticalSolidList"/>
    <dgm:cxn modelId="{C3F27CFE-7CB9-4AC5-A756-29BD2BDC0826}" type="presParOf" srcId="{3A2BE0F8-33C7-4AF9-8D2B-B888F3371A28}" destId="{6FA2BB65-14B3-4F22-B834-52A81DEF25E3}" srcOrd="2" destOrd="0" presId="urn:microsoft.com/office/officeart/2018/2/layout/IconVerticalSolidList"/>
    <dgm:cxn modelId="{D12A21DF-EC79-42D4-A827-F54D45A2B087}" type="presParOf" srcId="{3A2BE0F8-33C7-4AF9-8D2B-B888F3371A28}" destId="{88CD6373-996F-45C3-92E0-64660847B52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F3F50C0-42DF-4432-8EEA-A9CF5F7DB886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F8E2A78-47D3-4F8E-8A81-82F133A388A6}">
      <dgm:prSet/>
      <dgm:spPr/>
      <dgm:t>
        <a:bodyPr/>
        <a:lstStyle/>
        <a:p>
          <a:r>
            <a:rPr lang="en-US"/>
            <a:t>Why Clinical Psychology training?</a:t>
          </a:r>
        </a:p>
      </dgm:t>
    </dgm:pt>
    <dgm:pt modelId="{813257C3-5DAF-4D7E-92D6-A7CDF030E412}" type="parTrans" cxnId="{0BDAE0F5-DA4B-4DBA-B741-5E2FA610CEC9}">
      <dgm:prSet/>
      <dgm:spPr/>
      <dgm:t>
        <a:bodyPr/>
        <a:lstStyle/>
        <a:p>
          <a:endParaRPr lang="en-US"/>
        </a:p>
      </dgm:t>
    </dgm:pt>
    <dgm:pt modelId="{70256298-CBF8-47AB-A03C-D45E47A18B65}" type="sibTrans" cxnId="{0BDAE0F5-DA4B-4DBA-B741-5E2FA610CEC9}">
      <dgm:prSet/>
      <dgm:spPr/>
      <dgm:t>
        <a:bodyPr/>
        <a:lstStyle/>
        <a:p>
          <a:endParaRPr lang="en-US"/>
        </a:p>
      </dgm:t>
    </dgm:pt>
    <dgm:pt modelId="{2775762F-7ACD-4190-90FC-DC53F412B884}">
      <dgm:prSet/>
      <dgm:spPr/>
      <dgm:t>
        <a:bodyPr/>
        <a:lstStyle/>
        <a:p>
          <a:r>
            <a:rPr lang="en-US"/>
            <a:t>Increased recognition of importance of psychological wellbeing</a:t>
          </a:r>
        </a:p>
      </dgm:t>
    </dgm:pt>
    <dgm:pt modelId="{7B7E04A1-C4A4-47A7-AFAA-F0782907821B}" type="parTrans" cxnId="{A04907F3-5279-4CEE-9D21-6C5D3126ACFF}">
      <dgm:prSet/>
      <dgm:spPr/>
      <dgm:t>
        <a:bodyPr/>
        <a:lstStyle/>
        <a:p>
          <a:endParaRPr lang="en-US"/>
        </a:p>
      </dgm:t>
    </dgm:pt>
    <dgm:pt modelId="{5E51D6E1-E1D8-4FE2-B07A-4374C3F05F25}" type="sibTrans" cxnId="{A04907F3-5279-4CEE-9D21-6C5D3126ACFF}">
      <dgm:prSet/>
      <dgm:spPr/>
      <dgm:t>
        <a:bodyPr/>
        <a:lstStyle/>
        <a:p>
          <a:endParaRPr lang="en-US"/>
        </a:p>
      </dgm:t>
    </dgm:pt>
    <dgm:pt modelId="{D4587BA8-56E8-4099-8457-6B0B17AE6DD1}">
      <dgm:prSet/>
      <dgm:spPr/>
      <dgm:t>
        <a:bodyPr/>
        <a:lstStyle/>
        <a:p>
          <a:r>
            <a:rPr lang="en-US"/>
            <a:t>Increased funding for services and training places</a:t>
          </a:r>
        </a:p>
      </dgm:t>
    </dgm:pt>
    <dgm:pt modelId="{8EF658F5-44B2-4842-AF54-F26C91C04082}" type="parTrans" cxnId="{460623A2-065E-4341-8FF7-EB9D2B5D91D3}">
      <dgm:prSet/>
      <dgm:spPr/>
      <dgm:t>
        <a:bodyPr/>
        <a:lstStyle/>
        <a:p>
          <a:endParaRPr lang="en-US"/>
        </a:p>
      </dgm:t>
    </dgm:pt>
    <dgm:pt modelId="{9BA33452-9979-44A1-856F-E472E4136F90}" type="sibTrans" cxnId="{460623A2-065E-4341-8FF7-EB9D2B5D91D3}">
      <dgm:prSet/>
      <dgm:spPr/>
      <dgm:t>
        <a:bodyPr/>
        <a:lstStyle/>
        <a:p>
          <a:endParaRPr lang="en-US"/>
        </a:p>
      </dgm:t>
    </dgm:pt>
    <dgm:pt modelId="{BDD14B1B-D3EB-4768-A95E-3F71C65043B3}">
      <dgm:prSet/>
      <dgm:spPr/>
      <dgm:t>
        <a:bodyPr/>
        <a:lstStyle/>
        <a:p>
          <a:r>
            <a:rPr lang="en-US"/>
            <a:t>Growth in family of psychological practitioners</a:t>
          </a:r>
        </a:p>
      </dgm:t>
    </dgm:pt>
    <dgm:pt modelId="{DA316995-3AAE-4A05-9EBE-7F65642F4C62}" type="parTrans" cxnId="{6BD8D952-4FAF-4B06-935B-FF5D4BE6A823}">
      <dgm:prSet/>
      <dgm:spPr/>
      <dgm:t>
        <a:bodyPr/>
        <a:lstStyle/>
        <a:p>
          <a:endParaRPr lang="en-US"/>
        </a:p>
      </dgm:t>
    </dgm:pt>
    <dgm:pt modelId="{3A29FDA7-439A-47B9-AA24-9C4B9136DC0D}" type="sibTrans" cxnId="{6BD8D952-4FAF-4B06-935B-FF5D4BE6A823}">
      <dgm:prSet/>
      <dgm:spPr/>
      <dgm:t>
        <a:bodyPr/>
        <a:lstStyle/>
        <a:p>
          <a:endParaRPr lang="en-US"/>
        </a:p>
      </dgm:t>
    </dgm:pt>
    <dgm:pt modelId="{449534D8-0123-4F54-A4C7-0ED8714FDD62}">
      <dgm:prSet/>
      <dgm:spPr/>
      <dgm:t>
        <a:bodyPr/>
        <a:lstStyle/>
        <a:p>
          <a:r>
            <a:rPr lang="en-US"/>
            <a:t>Supervision &amp; mentoring</a:t>
          </a:r>
        </a:p>
      </dgm:t>
    </dgm:pt>
    <dgm:pt modelId="{0AEC1231-194B-43AD-B533-671BEE1D8A2F}" type="parTrans" cxnId="{0618E2F6-B136-45FE-A2A3-6D0075B81FAB}">
      <dgm:prSet/>
      <dgm:spPr/>
      <dgm:t>
        <a:bodyPr/>
        <a:lstStyle/>
        <a:p>
          <a:endParaRPr lang="en-US"/>
        </a:p>
      </dgm:t>
    </dgm:pt>
    <dgm:pt modelId="{C833FE25-9F17-4155-A785-2D7DF38DE1F6}" type="sibTrans" cxnId="{0618E2F6-B136-45FE-A2A3-6D0075B81FAB}">
      <dgm:prSet/>
      <dgm:spPr/>
      <dgm:t>
        <a:bodyPr/>
        <a:lstStyle/>
        <a:p>
          <a:endParaRPr lang="en-US"/>
        </a:p>
      </dgm:t>
    </dgm:pt>
    <dgm:pt modelId="{04ED6AA4-FEB0-4402-9BDE-28F7EF35E431}">
      <dgm:prSet/>
      <dgm:spPr/>
      <dgm:t>
        <a:bodyPr/>
        <a:lstStyle/>
        <a:p>
          <a:r>
            <a:rPr lang="en-US"/>
            <a:t>Leadership consultation &amp; governance</a:t>
          </a:r>
        </a:p>
      </dgm:t>
    </dgm:pt>
    <dgm:pt modelId="{4CE71839-F143-4687-B5CF-BF31BDFC3A6B}" type="parTrans" cxnId="{759F38B8-CF53-4D64-A9C8-B5FAFB581220}">
      <dgm:prSet/>
      <dgm:spPr/>
      <dgm:t>
        <a:bodyPr/>
        <a:lstStyle/>
        <a:p>
          <a:endParaRPr lang="en-US"/>
        </a:p>
      </dgm:t>
    </dgm:pt>
    <dgm:pt modelId="{6523D479-04BA-46DB-BF7F-2BBB6EE43FE3}" type="sibTrans" cxnId="{759F38B8-CF53-4D64-A9C8-B5FAFB581220}">
      <dgm:prSet/>
      <dgm:spPr/>
      <dgm:t>
        <a:bodyPr/>
        <a:lstStyle/>
        <a:p>
          <a:endParaRPr lang="en-US"/>
        </a:p>
      </dgm:t>
    </dgm:pt>
    <dgm:pt modelId="{8B608ACA-FE4C-4EDE-8594-0B4387F88690}" type="pres">
      <dgm:prSet presAssocID="{EF3F50C0-42DF-4432-8EEA-A9CF5F7DB886}" presName="Name0" presStyleCnt="0">
        <dgm:presLayoutVars>
          <dgm:dir/>
          <dgm:resizeHandles val="exact"/>
        </dgm:presLayoutVars>
      </dgm:prSet>
      <dgm:spPr/>
    </dgm:pt>
    <dgm:pt modelId="{80E521AD-20A9-4B5D-9D3F-2DAA9816B988}" type="pres">
      <dgm:prSet presAssocID="{1F8E2A78-47D3-4F8E-8A81-82F133A388A6}" presName="node" presStyleLbl="node1" presStyleIdx="0" presStyleCnt="6">
        <dgm:presLayoutVars>
          <dgm:bulletEnabled val="1"/>
        </dgm:presLayoutVars>
      </dgm:prSet>
      <dgm:spPr/>
    </dgm:pt>
    <dgm:pt modelId="{B75C125A-D05D-4FA2-AAD3-09338349631E}" type="pres">
      <dgm:prSet presAssocID="{70256298-CBF8-47AB-A03C-D45E47A18B65}" presName="sibTrans" presStyleLbl="sibTrans1D1" presStyleIdx="0" presStyleCnt="5"/>
      <dgm:spPr/>
    </dgm:pt>
    <dgm:pt modelId="{59BD9C98-A647-4CAA-B007-D7AABB50B92A}" type="pres">
      <dgm:prSet presAssocID="{70256298-CBF8-47AB-A03C-D45E47A18B65}" presName="connectorText" presStyleLbl="sibTrans1D1" presStyleIdx="0" presStyleCnt="5"/>
      <dgm:spPr/>
    </dgm:pt>
    <dgm:pt modelId="{09915F9C-A511-45FD-A2D9-6BE19BAF130B}" type="pres">
      <dgm:prSet presAssocID="{2775762F-7ACD-4190-90FC-DC53F412B884}" presName="node" presStyleLbl="node1" presStyleIdx="1" presStyleCnt="6">
        <dgm:presLayoutVars>
          <dgm:bulletEnabled val="1"/>
        </dgm:presLayoutVars>
      </dgm:prSet>
      <dgm:spPr/>
    </dgm:pt>
    <dgm:pt modelId="{B2DFCF65-E6C9-452D-9DB9-8043C9EBEA25}" type="pres">
      <dgm:prSet presAssocID="{5E51D6E1-E1D8-4FE2-B07A-4374C3F05F25}" presName="sibTrans" presStyleLbl="sibTrans1D1" presStyleIdx="1" presStyleCnt="5"/>
      <dgm:spPr/>
    </dgm:pt>
    <dgm:pt modelId="{AD45F13F-A4A1-45D1-AE51-A66F80935CF6}" type="pres">
      <dgm:prSet presAssocID="{5E51D6E1-E1D8-4FE2-B07A-4374C3F05F25}" presName="connectorText" presStyleLbl="sibTrans1D1" presStyleIdx="1" presStyleCnt="5"/>
      <dgm:spPr/>
    </dgm:pt>
    <dgm:pt modelId="{B7EC03D2-AB7D-4CC7-ACC3-48D882ACE188}" type="pres">
      <dgm:prSet presAssocID="{D4587BA8-56E8-4099-8457-6B0B17AE6DD1}" presName="node" presStyleLbl="node1" presStyleIdx="2" presStyleCnt="6">
        <dgm:presLayoutVars>
          <dgm:bulletEnabled val="1"/>
        </dgm:presLayoutVars>
      </dgm:prSet>
      <dgm:spPr/>
    </dgm:pt>
    <dgm:pt modelId="{A5A87774-86AF-4053-9718-AEAAA43E62EB}" type="pres">
      <dgm:prSet presAssocID="{9BA33452-9979-44A1-856F-E472E4136F90}" presName="sibTrans" presStyleLbl="sibTrans1D1" presStyleIdx="2" presStyleCnt="5"/>
      <dgm:spPr/>
    </dgm:pt>
    <dgm:pt modelId="{F2A7D548-43C7-4447-828D-BDFAFE21352B}" type="pres">
      <dgm:prSet presAssocID="{9BA33452-9979-44A1-856F-E472E4136F90}" presName="connectorText" presStyleLbl="sibTrans1D1" presStyleIdx="2" presStyleCnt="5"/>
      <dgm:spPr/>
    </dgm:pt>
    <dgm:pt modelId="{07B7ADDB-568C-4FBF-98CF-A44FC3016C32}" type="pres">
      <dgm:prSet presAssocID="{BDD14B1B-D3EB-4768-A95E-3F71C65043B3}" presName="node" presStyleLbl="node1" presStyleIdx="3" presStyleCnt="6">
        <dgm:presLayoutVars>
          <dgm:bulletEnabled val="1"/>
        </dgm:presLayoutVars>
      </dgm:prSet>
      <dgm:spPr/>
    </dgm:pt>
    <dgm:pt modelId="{257754C2-A5F4-4699-BBBD-77E0179B1212}" type="pres">
      <dgm:prSet presAssocID="{3A29FDA7-439A-47B9-AA24-9C4B9136DC0D}" presName="sibTrans" presStyleLbl="sibTrans1D1" presStyleIdx="3" presStyleCnt="5"/>
      <dgm:spPr/>
    </dgm:pt>
    <dgm:pt modelId="{B9B7E9E1-E598-4256-9F18-7583DC699257}" type="pres">
      <dgm:prSet presAssocID="{3A29FDA7-439A-47B9-AA24-9C4B9136DC0D}" presName="connectorText" presStyleLbl="sibTrans1D1" presStyleIdx="3" presStyleCnt="5"/>
      <dgm:spPr/>
    </dgm:pt>
    <dgm:pt modelId="{B56AC4C9-F384-4744-8AA3-0FB4BE0B4C61}" type="pres">
      <dgm:prSet presAssocID="{449534D8-0123-4F54-A4C7-0ED8714FDD62}" presName="node" presStyleLbl="node1" presStyleIdx="4" presStyleCnt="6">
        <dgm:presLayoutVars>
          <dgm:bulletEnabled val="1"/>
        </dgm:presLayoutVars>
      </dgm:prSet>
      <dgm:spPr/>
    </dgm:pt>
    <dgm:pt modelId="{C44FD5E7-98F1-41EC-BFBF-89DFB4FBEBF0}" type="pres">
      <dgm:prSet presAssocID="{C833FE25-9F17-4155-A785-2D7DF38DE1F6}" presName="sibTrans" presStyleLbl="sibTrans1D1" presStyleIdx="4" presStyleCnt="5"/>
      <dgm:spPr/>
    </dgm:pt>
    <dgm:pt modelId="{FE0A469B-1CAB-4C04-9E5C-48696F6389CA}" type="pres">
      <dgm:prSet presAssocID="{C833FE25-9F17-4155-A785-2D7DF38DE1F6}" presName="connectorText" presStyleLbl="sibTrans1D1" presStyleIdx="4" presStyleCnt="5"/>
      <dgm:spPr/>
    </dgm:pt>
    <dgm:pt modelId="{903F4B29-C515-4DC0-8C27-C0F744A4C05A}" type="pres">
      <dgm:prSet presAssocID="{04ED6AA4-FEB0-4402-9BDE-28F7EF35E431}" presName="node" presStyleLbl="node1" presStyleIdx="5" presStyleCnt="6">
        <dgm:presLayoutVars>
          <dgm:bulletEnabled val="1"/>
        </dgm:presLayoutVars>
      </dgm:prSet>
      <dgm:spPr/>
    </dgm:pt>
  </dgm:ptLst>
  <dgm:cxnLst>
    <dgm:cxn modelId="{5DCC3C01-3E93-47DE-9FED-85AA2613042F}" type="presOf" srcId="{3A29FDA7-439A-47B9-AA24-9C4B9136DC0D}" destId="{257754C2-A5F4-4699-BBBD-77E0179B1212}" srcOrd="0" destOrd="0" presId="urn:microsoft.com/office/officeart/2016/7/layout/RepeatingBendingProcessNew"/>
    <dgm:cxn modelId="{B3416D03-AF65-4B24-BE36-A16696D8B2E4}" type="presOf" srcId="{9BA33452-9979-44A1-856F-E472E4136F90}" destId="{F2A7D548-43C7-4447-828D-BDFAFE21352B}" srcOrd="1" destOrd="0" presId="urn:microsoft.com/office/officeart/2016/7/layout/RepeatingBendingProcessNew"/>
    <dgm:cxn modelId="{9F4A2A04-AA6E-4B16-ACE3-23AD752FDF71}" type="presOf" srcId="{9BA33452-9979-44A1-856F-E472E4136F90}" destId="{A5A87774-86AF-4053-9718-AEAAA43E62EB}" srcOrd="0" destOrd="0" presId="urn:microsoft.com/office/officeart/2016/7/layout/RepeatingBendingProcessNew"/>
    <dgm:cxn modelId="{78E1CC04-EEB7-489B-9196-2C204FA861A1}" type="presOf" srcId="{70256298-CBF8-47AB-A03C-D45E47A18B65}" destId="{B75C125A-D05D-4FA2-AAD3-09338349631E}" srcOrd="0" destOrd="0" presId="urn:microsoft.com/office/officeart/2016/7/layout/RepeatingBendingProcessNew"/>
    <dgm:cxn modelId="{5F275E05-5E6F-42F5-A962-0C03FCB4885A}" type="presOf" srcId="{BDD14B1B-D3EB-4768-A95E-3F71C65043B3}" destId="{07B7ADDB-568C-4FBF-98CF-A44FC3016C32}" srcOrd="0" destOrd="0" presId="urn:microsoft.com/office/officeart/2016/7/layout/RepeatingBendingProcessNew"/>
    <dgm:cxn modelId="{1299F737-657F-432B-848E-5F0C63F001CE}" type="presOf" srcId="{5E51D6E1-E1D8-4FE2-B07A-4374C3F05F25}" destId="{B2DFCF65-E6C9-452D-9DB9-8043C9EBEA25}" srcOrd="0" destOrd="0" presId="urn:microsoft.com/office/officeart/2016/7/layout/RepeatingBendingProcessNew"/>
    <dgm:cxn modelId="{A2931467-CA01-49C8-9D39-D592551AC3A5}" type="presOf" srcId="{2775762F-7ACD-4190-90FC-DC53F412B884}" destId="{09915F9C-A511-45FD-A2D9-6BE19BAF130B}" srcOrd="0" destOrd="0" presId="urn:microsoft.com/office/officeart/2016/7/layout/RepeatingBendingProcessNew"/>
    <dgm:cxn modelId="{EED6FB48-3F3B-45E0-8BDA-2EE5281CF5A2}" type="presOf" srcId="{04ED6AA4-FEB0-4402-9BDE-28F7EF35E431}" destId="{903F4B29-C515-4DC0-8C27-C0F744A4C05A}" srcOrd="0" destOrd="0" presId="urn:microsoft.com/office/officeart/2016/7/layout/RepeatingBendingProcessNew"/>
    <dgm:cxn modelId="{6BD8D952-4FAF-4B06-935B-FF5D4BE6A823}" srcId="{EF3F50C0-42DF-4432-8EEA-A9CF5F7DB886}" destId="{BDD14B1B-D3EB-4768-A95E-3F71C65043B3}" srcOrd="3" destOrd="0" parTransId="{DA316995-3AAE-4A05-9EBE-7F65642F4C62}" sibTransId="{3A29FDA7-439A-47B9-AA24-9C4B9136DC0D}"/>
    <dgm:cxn modelId="{90834E79-3C9A-4202-9D5F-E9127EB1594D}" type="presOf" srcId="{C833FE25-9F17-4155-A785-2D7DF38DE1F6}" destId="{C44FD5E7-98F1-41EC-BFBF-89DFB4FBEBF0}" srcOrd="0" destOrd="0" presId="urn:microsoft.com/office/officeart/2016/7/layout/RepeatingBendingProcessNew"/>
    <dgm:cxn modelId="{8D70CF85-FE6F-47AE-A130-E68472891541}" type="presOf" srcId="{70256298-CBF8-47AB-A03C-D45E47A18B65}" destId="{59BD9C98-A647-4CAA-B007-D7AABB50B92A}" srcOrd="1" destOrd="0" presId="urn:microsoft.com/office/officeart/2016/7/layout/RepeatingBendingProcessNew"/>
    <dgm:cxn modelId="{D4CD3891-5EC3-4D1A-8092-0CAC2BBC7A90}" type="presOf" srcId="{C833FE25-9F17-4155-A785-2D7DF38DE1F6}" destId="{FE0A469B-1CAB-4C04-9E5C-48696F6389CA}" srcOrd="1" destOrd="0" presId="urn:microsoft.com/office/officeart/2016/7/layout/RepeatingBendingProcessNew"/>
    <dgm:cxn modelId="{C4E93E95-4762-4B78-B250-D0CF6FD6088F}" type="presOf" srcId="{5E51D6E1-E1D8-4FE2-B07A-4374C3F05F25}" destId="{AD45F13F-A4A1-45D1-AE51-A66F80935CF6}" srcOrd="1" destOrd="0" presId="urn:microsoft.com/office/officeart/2016/7/layout/RepeatingBendingProcessNew"/>
    <dgm:cxn modelId="{460623A2-065E-4341-8FF7-EB9D2B5D91D3}" srcId="{EF3F50C0-42DF-4432-8EEA-A9CF5F7DB886}" destId="{D4587BA8-56E8-4099-8457-6B0B17AE6DD1}" srcOrd="2" destOrd="0" parTransId="{8EF658F5-44B2-4842-AF54-F26C91C04082}" sibTransId="{9BA33452-9979-44A1-856F-E472E4136F90}"/>
    <dgm:cxn modelId="{759F38B8-CF53-4D64-A9C8-B5FAFB581220}" srcId="{EF3F50C0-42DF-4432-8EEA-A9CF5F7DB886}" destId="{04ED6AA4-FEB0-4402-9BDE-28F7EF35E431}" srcOrd="5" destOrd="0" parTransId="{4CE71839-F143-4687-B5CF-BF31BDFC3A6B}" sibTransId="{6523D479-04BA-46DB-BF7F-2BBB6EE43FE3}"/>
    <dgm:cxn modelId="{83702AB9-5BFA-4847-A974-942B0497FCE8}" type="presOf" srcId="{449534D8-0123-4F54-A4C7-0ED8714FDD62}" destId="{B56AC4C9-F384-4744-8AA3-0FB4BE0B4C61}" srcOrd="0" destOrd="0" presId="urn:microsoft.com/office/officeart/2016/7/layout/RepeatingBendingProcessNew"/>
    <dgm:cxn modelId="{08DD0DE4-D270-4677-A234-1F35E9400391}" type="presOf" srcId="{1F8E2A78-47D3-4F8E-8A81-82F133A388A6}" destId="{80E521AD-20A9-4B5D-9D3F-2DAA9816B988}" srcOrd="0" destOrd="0" presId="urn:microsoft.com/office/officeart/2016/7/layout/RepeatingBendingProcessNew"/>
    <dgm:cxn modelId="{9C23D0EB-E3BE-4FD9-B944-141A53B523C3}" type="presOf" srcId="{D4587BA8-56E8-4099-8457-6B0B17AE6DD1}" destId="{B7EC03D2-AB7D-4CC7-ACC3-48D882ACE188}" srcOrd="0" destOrd="0" presId="urn:microsoft.com/office/officeart/2016/7/layout/RepeatingBendingProcessNew"/>
    <dgm:cxn modelId="{A3BC71ED-03EB-4E25-BC6A-FEEADC476F28}" type="presOf" srcId="{3A29FDA7-439A-47B9-AA24-9C4B9136DC0D}" destId="{B9B7E9E1-E598-4256-9F18-7583DC699257}" srcOrd="1" destOrd="0" presId="urn:microsoft.com/office/officeart/2016/7/layout/RepeatingBendingProcessNew"/>
    <dgm:cxn modelId="{A04907F3-5279-4CEE-9D21-6C5D3126ACFF}" srcId="{EF3F50C0-42DF-4432-8EEA-A9CF5F7DB886}" destId="{2775762F-7ACD-4190-90FC-DC53F412B884}" srcOrd="1" destOrd="0" parTransId="{7B7E04A1-C4A4-47A7-AFAA-F0782907821B}" sibTransId="{5E51D6E1-E1D8-4FE2-B07A-4374C3F05F25}"/>
    <dgm:cxn modelId="{0BDAE0F5-DA4B-4DBA-B741-5E2FA610CEC9}" srcId="{EF3F50C0-42DF-4432-8EEA-A9CF5F7DB886}" destId="{1F8E2A78-47D3-4F8E-8A81-82F133A388A6}" srcOrd="0" destOrd="0" parTransId="{813257C3-5DAF-4D7E-92D6-A7CDF030E412}" sibTransId="{70256298-CBF8-47AB-A03C-D45E47A18B65}"/>
    <dgm:cxn modelId="{0618E2F6-B136-45FE-A2A3-6D0075B81FAB}" srcId="{EF3F50C0-42DF-4432-8EEA-A9CF5F7DB886}" destId="{449534D8-0123-4F54-A4C7-0ED8714FDD62}" srcOrd="4" destOrd="0" parTransId="{0AEC1231-194B-43AD-B533-671BEE1D8A2F}" sibTransId="{C833FE25-9F17-4155-A785-2D7DF38DE1F6}"/>
    <dgm:cxn modelId="{26017AFA-164D-4EE0-8259-7D9AC4EFAA65}" type="presOf" srcId="{EF3F50C0-42DF-4432-8EEA-A9CF5F7DB886}" destId="{8B608ACA-FE4C-4EDE-8594-0B4387F88690}" srcOrd="0" destOrd="0" presId="urn:microsoft.com/office/officeart/2016/7/layout/RepeatingBendingProcessNew"/>
    <dgm:cxn modelId="{85F03427-C03A-447B-838D-741AAC41735F}" type="presParOf" srcId="{8B608ACA-FE4C-4EDE-8594-0B4387F88690}" destId="{80E521AD-20A9-4B5D-9D3F-2DAA9816B988}" srcOrd="0" destOrd="0" presId="urn:microsoft.com/office/officeart/2016/7/layout/RepeatingBendingProcessNew"/>
    <dgm:cxn modelId="{AF570FE3-967F-4235-AE4E-DE7CE9F1C708}" type="presParOf" srcId="{8B608ACA-FE4C-4EDE-8594-0B4387F88690}" destId="{B75C125A-D05D-4FA2-AAD3-09338349631E}" srcOrd="1" destOrd="0" presId="urn:microsoft.com/office/officeart/2016/7/layout/RepeatingBendingProcessNew"/>
    <dgm:cxn modelId="{70696F90-6445-475B-87CF-1DF52725CD46}" type="presParOf" srcId="{B75C125A-D05D-4FA2-AAD3-09338349631E}" destId="{59BD9C98-A647-4CAA-B007-D7AABB50B92A}" srcOrd="0" destOrd="0" presId="urn:microsoft.com/office/officeart/2016/7/layout/RepeatingBendingProcessNew"/>
    <dgm:cxn modelId="{28687400-2AA1-4802-A27F-8B2159458F3A}" type="presParOf" srcId="{8B608ACA-FE4C-4EDE-8594-0B4387F88690}" destId="{09915F9C-A511-45FD-A2D9-6BE19BAF130B}" srcOrd="2" destOrd="0" presId="urn:microsoft.com/office/officeart/2016/7/layout/RepeatingBendingProcessNew"/>
    <dgm:cxn modelId="{2DD7F54C-EFF7-4414-B2AE-DFDEC5C7ABB2}" type="presParOf" srcId="{8B608ACA-FE4C-4EDE-8594-0B4387F88690}" destId="{B2DFCF65-E6C9-452D-9DB9-8043C9EBEA25}" srcOrd="3" destOrd="0" presId="urn:microsoft.com/office/officeart/2016/7/layout/RepeatingBendingProcessNew"/>
    <dgm:cxn modelId="{CD838611-686C-4AD8-BCFE-23B1DB1E6B07}" type="presParOf" srcId="{B2DFCF65-E6C9-452D-9DB9-8043C9EBEA25}" destId="{AD45F13F-A4A1-45D1-AE51-A66F80935CF6}" srcOrd="0" destOrd="0" presId="urn:microsoft.com/office/officeart/2016/7/layout/RepeatingBendingProcessNew"/>
    <dgm:cxn modelId="{E829F6FC-DEA5-4EDF-9AEB-3E2E7DF2E577}" type="presParOf" srcId="{8B608ACA-FE4C-4EDE-8594-0B4387F88690}" destId="{B7EC03D2-AB7D-4CC7-ACC3-48D882ACE188}" srcOrd="4" destOrd="0" presId="urn:microsoft.com/office/officeart/2016/7/layout/RepeatingBendingProcessNew"/>
    <dgm:cxn modelId="{227B98A7-A794-47DE-BF13-5B33079187A0}" type="presParOf" srcId="{8B608ACA-FE4C-4EDE-8594-0B4387F88690}" destId="{A5A87774-86AF-4053-9718-AEAAA43E62EB}" srcOrd="5" destOrd="0" presId="urn:microsoft.com/office/officeart/2016/7/layout/RepeatingBendingProcessNew"/>
    <dgm:cxn modelId="{38854B22-7CD7-4233-9DD1-EE28ACB5371F}" type="presParOf" srcId="{A5A87774-86AF-4053-9718-AEAAA43E62EB}" destId="{F2A7D548-43C7-4447-828D-BDFAFE21352B}" srcOrd="0" destOrd="0" presId="urn:microsoft.com/office/officeart/2016/7/layout/RepeatingBendingProcessNew"/>
    <dgm:cxn modelId="{6FF6A4FA-EF37-457A-9098-67C8FECF3390}" type="presParOf" srcId="{8B608ACA-FE4C-4EDE-8594-0B4387F88690}" destId="{07B7ADDB-568C-4FBF-98CF-A44FC3016C32}" srcOrd="6" destOrd="0" presId="urn:microsoft.com/office/officeart/2016/7/layout/RepeatingBendingProcessNew"/>
    <dgm:cxn modelId="{99647EC4-5A92-4C09-B81D-D2DCB168F597}" type="presParOf" srcId="{8B608ACA-FE4C-4EDE-8594-0B4387F88690}" destId="{257754C2-A5F4-4699-BBBD-77E0179B1212}" srcOrd="7" destOrd="0" presId="urn:microsoft.com/office/officeart/2016/7/layout/RepeatingBendingProcessNew"/>
    <dgm:cxn modelId="{070F7AAF-45A1-4CB6-91F8-8C6E0EBCF309}" type="presParOf" srcId="{257754C2-A5F4-4699-BBBD-77E0179B1212}" destId="{B9B7E9E1-E598-4256-9F18-7583DC699257}" srcOrd="0" destOrd="0" presId="urn:microsoft.com/office/officeart/2016/7/layout/RepeatingBendingProcessNew"/>
    <dgm:cxn modelId="{A506E045-3A13-4244-B2FB-8815F37394B7}" type="presParOf" srcId="{8B608ACA-FE4C-4EDE-8594-0B4387F88690}" destId="{B56AC4C9-F384-4744-8AA3-0FB4BE0B4C61}" srcOrd="8" destOrd="0" presId="urn:microsoft.com/office/officeart/2016/7/layout/RepeatingBendingProcessNew"/>
    <dgm:cxn modelId="{7BDC0004-36E4-47D7-95B6-1F15902861FB}" type="presParOf" srcId="{8B608ACA-FE4C-4EDE-8594-0B4387F88690}" destId="{C44FD5E7-98F1-41EC-BFBF-89DFB4FBEBF0}" srcOrd="9" destOrd="0" presId="urn:microsoft.com/office/officeart/2016/7/layout/RepeatingBendingProcessNew"/>
    <dgm:cxn modelId="{1B517C2A-2A46-479D-9CCA-631780317978}" type="presParOf" srcId="{C44FD5E7-98F1-41EC-BFBF-89DFB4FBEBF0}" destId="{FE0A469B-1CAB-4C04-9E5C-48696F6389CA}" srcOrd="0" destOrd="0" presId="urn:microsoft.com/office/officeart/2016/7/layout/RepeatingBendingProcessNew"/>
    <dgm:cxn modelId="{EA4A023F-5C74-4300-A1A8-AA5A04EEA201}" type="presParOf" srcId="{8B608ACA-FE4C-4EDE-8594-0B4387F88690}" destId="{903F4B29-C515-4DC0-8C27-C0F744A4C05A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D0DDF97-4E79-4F0B-9329-2D6BABF24135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93219BD-47E1-4E6C-9B1C-AA5743BFB3C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Why Clinical Psychology training in N. Ireland?</a:t>
          </a:r>
        </a:p>
      </dgm:t>
    </dgm:pt>
    <dgm:pt modelId="{135051DA-B3F8-46CF-A220-F4A6073BCD99}" type="parTrans" cxnId="{C7ACDC37-9EFE-4610-832D-90EE8A9800E3}">
      <dgm:prSet/>
      <dgm:spPr/>
      <dgm:t>
        <a:bodyPr/>
        <a:lstStyle/>
        <a:p>
          <a:endParaRPr lang="en-US"/>
        </a:p>
      </dgm:t>
    </dgm:pt>
    <dgm:pt modelId="{46F43D08-D554-457C-BE85-190EA6135EE5}" type="sibTrans" cxnId="{C7ACDC37-9EFE-4610-832D-90EE8A9800E3}">
      <dgm:prSet/>
      <dgm:spPr/>
      <dgm:t>
        <a:bodyPr/>
        <a:lstStyle/>
        <a:p>
          <a:endParaRPr lang="en-US"/>
        </a:p>
      </dgm:t>
    </dgm:pt>
    <dgm:pt modelId="{E2439AD5-13F1-4DAB-8AE2-5188D18BFF3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High level involvement of Clinical Psychologists in the region</a:t>
          </a:r>
        </a:p>
      </dgm:t>
    </dgm:pt>
    <dgm:pt modelId="{3EDA3D97-25D7-4104-9395-A3EFC3DFB539}" type="parTrans" cxnId="{AB0D00B3-6B08-422D-B280-FFF9B24D2656}">
      <dgm:prSet/>
      <dgm:spPr/>
      <dgm:t>
        <a:bodyPr/>
        <a:lstStyle/>
        <a:p>
          <a:endParaRPr lang="en-US"/>
        </a:p>
      </dgm:t>
    </dgm:pt>
    <dgm:pt modelId="{22CF90EF-4D6A-4951-8A0A-E2E824F78336}" type="sibTrans" cxnId="{AB0D00B3-6B08-422D-B280-FFF9B24D2656}">
      <dgm:prSet/>
      <dgm:spPr/>
      <dgm:t>
        <a:bodyPr/>
        <a:lstStyle/>
        <a:p>
          <a:endParaRPr lang="en-US"/>
        </a:p>
      </dgm:t>
    </dgm:pt>
    <dgm:pt modelId="{17C35C64-E8EC-44B7-9EFA-494A464DE7B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Placements available in full range of specialist clinical settings across all Trust areas</a:t>
          </a:r>
        </a:p>
      </dgm:t>
    </dgm:pt>
    <dgm:pt modelId="{8C69E3CE-FFD6-4EEE-8FDE-D7FEDE8A49AB}" type="parTrans" cxnId="{A0E80D95-5BE6-4FC7-B2C7-08CC9082996B}">
      <dgm:prSet/>
      <dgm:spPr/>
      <dgm:t>
        <a:bodyPr/>
        <a:lstStyle/>
        <a:p>
          <a:endParaRPr lang="en-US"/>
        </a:p>
      </dgm:t>
    </dgm:pt>
    <dgm:pt modelId="{4F3EB0B4-C389-43D4-AD7A-79E03EBF4A7E}" type="sibTrans" cxnId="{A0E80D95-5BE6-4FC7-B2C7-08CC9082996B}">
      <dgm:prSet/>
      <dgm:spPr/>
      <dgm:t>
        <a:bodyPr/>
        <a:lstStyle/>
        <a:p>
          <a:endParaRPr lang="en-US"/>
        </a:p>
      </dgm:t>
    </dgm:pt>
    <dgm:pt modelId="{655B9F41-DB82-4D0F-9042-90F401BE8EF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Core therapeutic modalities and specialist pathways</a:t>
          </a:r>
        </a:p>
      </dgm:t>
    </dgm:pt>
    <dgm:pt modelId="{469CF72A-EAD1-4DED-B2A9-47D7C01B09E4}" type="parTrans" cxnId="{F8055FA6-D100-4FBB-8E25-D8E5E744DD0E}">
      <dgm:prSet/>
      <dgm:spPr/>
      <dgm:t>
        <a:bodyPr/>
        <a:lstStyle/>
        <a:p>
          <a:endParaRPr lang="en-US"/>
        </a:p>
      </dgm:t>
    </dgm:pt>
    <dgm:pt modelId="{7828B6FB-C5C1-457E-8852-AB16AF2A3DDE}" type="sibTrans" cxnId="{F8055FA6-D100-4FBB-8E25-D8E5E744DD0E}">
      <dgm:prSet/>
      <dgm:spPr/>
      <dgm:t>
        <a:bodyPr/>
        <a:lstStyle/>
        <a:p>
          <a:endParaRPr lang="en-US"/>
        </a:p>
      </dgm:t>
    </dgm:pt>
    <dgm:pt modelId="{985D3E00-4E35-4A57-B163-FF95A6B5D04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Self care, self awareness and reflective practice</a:t>
          </a:r>
        </a:p>
      </dgm:t>
    </dgm:pt>
    <dgm:pt modelId="{25021EF4-7E8B-4AC9-9477-863B698FDD6C}" type="parTrans" cxnId="{8B7871FC-CBD8-44C5-AFC8-B001418C472F}">
      <dgm:prSet/>
      <dgm:spPr/>
      <dgm:t>
        <a:bodyPr/>
        <a:lstStyle/>
        <a:p>
          <a:endParaRPr lang="en-US"/>
        </a:p>
      </dgm:t>
    </dgm:pt>
    <dgm:pt modelId="{E75995F8-F786-41B6-87CF-0E5E508A17C3}" type="sibTrans" cxnId="{8B7871FC-CBD8-44C5-AFC8-B001418C472F}">
      <dgm:prSet/>
      <dgm:spPr/>
      <dgm:t>
        <a:bodyPr/>
        <a:lstStyle/>
        <a:p>
          <a:endParaRPr lang="en-US"/>
        </a:p>
      </dgm:t>
    </dgm:pt>
    <dgm:pt modelId="{70C5CC7E-649A-4AC2-8A11-0F720DE3CE8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Research publication rate </a:t>
          </a:r>
        </a:p>
      </dgm:t>
    </dgm:pt>
    <dgm:pt modelId="{B51808CB-4CB1-4EE0-8917-40FB263D7D35}" type="parTrans" cxnId="{5804C342-FA9E-49AC-9A4B-23AB71CA3B2A}">
      <dgm:prSet/>
      <dgm:spPr/>
      <dgm:t>
        <a:bodyPr/>
        <a:lstStyle/>
        <a:p>
          <a:endParaRPr lang="en-US"/>
        </a:p>
      </dgm:t>
    </dgm:pt>
    <dgm:pt modelId="{F5F77092-32F7-4450-8072-3E032EDBC579}" type="sibTrans" cxnId="{5804C342-FA9E-49AC-9A4B-23AB71CA3B2A}">
      <dgm:prSet/>
      <dgm:spPr/>
      <dgm:t>
        <a:bodyPr/>
        <a:lstStyle/>
        <a:p>
          <a:endParaRPr lang="en-US"/>
        </a:p>
      </dgm:t>
    </dgm:pt>
    <dgm:pt modelId="{DC83DEAD-73EF-4A24-AAEE-FFE440FCE1E7}" type="pres">
      <dgm:prSet presAssocID="{8D0DDF97-4E79-4F0B-9329-2D6BABF24135}" presName="root" presStyleCnt="0">
        <dgm:presLayoutVars>
          <dgm:dir/>
          <dgm:resizeHandles val="exact"/>
        </dgm:presLayoutVars>
      </dgm:prSet>
      <dgm:spPr/>
    </dgm:pt>
    <dgm:pt modelId="{2C7DC0B6-E98B-4B4D-BD8A-8289A2CAEAD0}" type="pres">
      <dgm:prSet presAssocID="{F93219BD-47E1-4E6C-9B1C-AA5743BFB3C9}" presName="compNode" presStyleCnt="0"/>
      <dgm:spPr/>
    </dgm:pt>
    <dgm:pt modelId="{6B378D42-2C6C-4139-9812-4877318FB9B2}" type="pres">
      <dgm:prSet presAssocID="{F93219BD-47E1-4E6C-9B1C-AA5743BFB3C9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rain"/>
        </a:ext>
      </dgm:extLst>
    </dgm:pt>
    <dgm:pt modelId="{DA89E009-A6BC-4111-881D-A343E6D6BE13}" type="pres">
      <dgm:prSet presAssocID="{F93219BD-47E1-4E6C-9B1C-AA5743BFB3C9}" presName="spaceRect" presStyleCnt="0"/>
      <dgm:spPr/>
    </dgm:pt>
    <dgm:pt modelId="{B3E92A47-E730-4C95-AB73-F02325370FE0}" type="pres">
      <dgm:prSet presAssocID="{F93219BD-47E1-4E6C-9B1C-AA5743BFB3C9}" presName="textRect" presStyleLbl="revTx" presStyleIdx="0" presStyleCnt="6">
        <dgm:presLayoutVars>
          <dgm:chMax val="1"/>
          <dgm:chPref val="1"/>
        </dgm:presLayoutVars>
      </dgm:prSet>
      <dgm:spPr/>
    </dgm:pt>
    <dgm:pt modelId="{F966AA8B-A155-41D3-967C-D6F3A6EB5953}" type="pres">
      <dgm:prSet presAssocID="{46F43D08-D554-457C-BE85-190EA6135EE5}" presName="sibTrans" presStyleCnt="0"/>
      <dgm:spPr/>
    </dgm:pt>
    <dgm:pt modelId="{D04B9DF9-3307-4B5B-9DC2-4FB6D86BDF65}" type="pres">
      <dgm:prSet presAssocID="{E2439AD5-13F1-4DAB-8AE2-5188D18BFF36}" presName="compNode" presStyleCnt="0"/>
      <dgm:spPr/>
    </dgm:pt>
    <dgm:pt modelId="{68981A69-0313-4437-A57D-406BDEE0EC81}" type="pres">
      <dgm:prSet presAssocID="{E2439AD5-13F1-4DAB-8AE2-5188D18BFF36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59BBF92A-B2BE-4E6A-87AB-947F915E5327}" type="pres">
      <dgm:prSet presAssocID="{E2439AD5-13F1-4DAB-8AE2-5188D18BFF36}" presName="spaceRect" presStyleCnt="0"/>
      <dgm:spPr/>
    </dgm:pt>
    <dgm:pt modelId="{1A10BAC5-2FC8-42DA-BD58-7A4595878C38}" type="pres">
      <dgm:prSet presAssocID="{E2439AD5-13F1-4DAB-8AE2-5188D18BFF36}" presName="textRect" presStyleLbl="revTx" presStyleIdx="1" presStyleCnt="6">
        <dgm:presLayoutVars>
          <dgm:chMax val="1"/>
          <dgm:chPref val="1"/>
        </dgm:presLayoutVars>
      </dgm:prSet>
      <dgm:spPr/>
    </dgm:pt>
    <dgm:pt modelId="{87BCF77E-D4A8-4597-AFB4-C9DA3F0797BF}" type="pres">
      <dgm:prSet presAssocID="{22CF90EF-4D6A-4951-8A0A-E2E824F78336}" presName="sibTrans" presStyleCnt="0"/>
      <dgm:spPr/>
    </dgm:pt>
    <dgm:pt modelId="{DEE0FCDC-8B13-4CF9-8A79-0C89E7ED1C02}" type="pres">
      <dgm:prSet presAssocID="{17C35C64-E8EC-44B7-9EFA-494A464DE7B5}" presName="compNode" presStyleCnt="0"/>
      <dgm:spPr/>
    </dgm:pt>
    <dgm:pt modelId="{A1ADB085-8B29-4EC9-80D4-B8008AC33364}" type="pres">
      <dgm:prSet presAssocID="{17C35C64-E8EC-44B7-9EFA-494A464DE7B5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522078B6-40BB-49D5-8F61-8B91A85D86F2}" type="pres">
      <dgm:prSet presAssocID="{17C35C64-E8EC-44B7-9EFA-494A464DE7B5}" presName="spaceRect" presStyleCnt="0"/>
      <dgm:spPr/>
    </dgm:pt>
    <dgm:pt modelId="{B0C7505A-88E2-4DBF-BBA1-52418DEDB4FA}" type="pres">
      <dgm:prSet presAssocID="{17C35C64-E8EC-44B7-9EFA-494A464DE7B5}" presName="textRect" presStyleLbl="revTx" presStyleIdx="2" presStyleCnt="6">
        <dgm:presLayoutVars>
          <dgm:chMax val="1"/>
          <dgm:chPref val="1"/>
        </dgm:presLayoutVars>
      </dgm:prSet>
      <dgm:spPr/>
    </dgm:pt>
    <dgm:pt modelId="{E91FB29C-AA54-4D84-9A6E-7321BC82E9D5}" type="pres">
      <dgm:prSet presAssocID="{4F3EB0B4-C389-43D4-AD7A-79E03EBF4A7E}" presName="sibTrans" presStyleCnt="0"/>
      <dgm:spPr/>
    </dgm:pt>
    <dgm:pt modelId="{3BC249D8-BCED-4A7C-A7CC-A15145D542CF}" type="pres">
      <dgm:prSet presAssocID="{655B9F41-DB82-4D0F-9042-90F401BE8EF8}" presName="compNode" presStyleCnt="0"/>
      <dgm:spPr/>
    </dgm:pt>
    <dgm:pt modelId="{DC08538C-E89C-42B8-BDD8-6BDC98574CF7}" type="pres">
      <dgm:prSet presAssocID="{655B9F41-DB82-4D0F-9042-90F401BE8EF8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8D6D6B57-B868-49A3-BAC3-BEC16D82D516}" type="pres">
      <dgm:prSet presAssocID="{655B9F41-DB82-4D0F-9042-90F401BE8EF8}" presName="spaceRect" presStyleCnt="0"/>
      <dgm:spPr/>
    </dgm:pt>
    <dgm:pt modelId="{84218F80-9066-4D73-8B00-A540BC0AF476}" type="pres">
      <dgm:prSet presAssocID="{655B9F41-DB82-4D0F-9042-90F401BE8EF8}" presName="textRect" presStyleLbl="revTx" presStyleIdx="3" presStyleCnt="6">
        <dgm:presLayoutVars>
          <dgm:chMax val="1"/>
          <dgm:chPref val="1"/>
        </dgm:presLayoutVars>
      </dgm:prSet>
      <dgm:spPr/>
    </dgm:pt>
    <dgm:pt modelId="{BC7939C9-A134-4E1B-A614-A68B343CB0F4}" type="pres">
      <dgm:prSet presAssocID="{7828B6FB-C5C1-457E-8852-AB16AF2A3DDE}" presName="sibTrans" presStyleCnt="0"/>
      <dgm:spPr/>
    </dgm:pt>
    <dgm:pt modelId="{63A7F9C1-ABFA-4A26-9ACE-6D3587A5B698}" type="pres">
      <dgm:prSet presAssocID="{985D3E00-4E35-4A57-B163-FF95A6B5D04C}" presName="compNode" presStyleCnt="0"/>
      <dgm:spPr/>
    </dgm:pt>
    <dgm:pt modelId="{9EA597FA-F7B7-49BB-A6C0-A390D6859FE2}" type="pres">
      <dgm:prSet presAssocID="{985D3E00-4E35-4A57-B163-FF95A6B5D04C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ove Letter"/>
        </a:ext>
      </dgm:extLst>
    </dgm:pt>
    <dgm:pt modelId="{262067F7-1C7A-4C23-BC69-4E7A8B2BB6A6}" type="pres">
      <dgm:prSet presAssocID="{985D3E00-4E35-4A57-B163-FF95A6B5D04C}" presName="spaceRect" presStyleCnt="0"/>
      <dgm:spPr/>
    </dgm:pt>
    <dgm:pt modelId="{CC52360B-08BC-41F0-B6A8-BC34B7BCC478}" type="pres">
      <dgm:prSet presAssocID="{985D3E00-4E35-4A57-B163-FF95A6B5D04C}" presName="textRect" presStyleLbl="revTx" presStyleIdx="4" presStyleCnt="6">
        <dgm:presLayoutVars>
          <dgm:chMax val="1"/>
          <dgm:chPref val="1"/>
        </dgm:presLayoutVars>
      </dgm:prSet>
      <dgm:spPr/>
    </dgm:pt>
    <dgm:pt modelId="{9D685B5E-C54D-47DE-9A06-751DC1E8E172}" type="pres">
      <dgm:prSet presAssocID="{E75995F8-F786-41B6-87CF-0E5E508A17C3}" presName="sibTrans" presStyleCnt="0"/>
      <dgm:spPr/>
    </dgm:pt>
    <dgm:pt modelId="{EB0533FC-F31A-440F-A098-DDDCC36FEB30}" type="pres">
      <dgm:prSet presAssocID="{70C5CC7E-649A-4AC2-8A11-0F720DE3CE8D}" presName="compNode" presStyleCnt="0"/>
      <dgm:spPr/>
    </dgm:pt>
    <dgm:pt modelId="{046B4CE1-E3B2-4697-B1BE-103E4A03DF20}" type="pres">
      <dgm:prSet presAssocID="{70C5CC7E-649A-4AC2-8A11-0F720DE3CE8D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624AD1A0-46A5-49FB-BEF4-3AC18945C649}" type="pres">
      <dgm:prSet presAssocID="{70C5CC7E-649A-4AC2-8A11-0F720DE3CE8D}" presName="spaceRect" presStyleCnt="0"/>
      <dgm:spPr/>
    </dgm:pt>
    <dgm:pt modelId="{A81A5A74-E68D-439E-B83B-3D908B645241}" type="pres">
      <dgm:prSet presAssocID="{70C5CC7E-649A-4AC2-8A11-0F720DE3CE8D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62E33919-FF02-41B4-9855-1BA055D9D503}" type="presOf" srcId="{17C35C64-E8EC-44B7-9EFA-494A464DE7B5}" destId="{B0C7505A-88E2-4DBF-BBA1-52418DEDB4FA}" srcOrd="0" destOrd="0" presId="urn:microsoft.com/office/officeart/2018/2/layout/IconLabelList"/>
    <dgm:cxn modelId="{C7ACDC37-9EFE-4610-832D-90EE8A9800E3}" srcId="{8D0DDF97-4E79-4F0B-9329-2D6BABF24135}" destId="{F93219BD-47E1-4E6C-9B1C-AA5743BFB3C9}" srcOrd="0" destOrd="0" parTransId="{135051DA-B3F8-46CF-A220-F4A6073BCD99}" sibTransId="{46F43D08-D554-457C-BE85-190EA6135EE5}"/>
    <dgm:cxn modelId="{5804C342-FA9E-49AC-9A4B-23AB71CA3B2A}" srcId="{8D0DDF97-4E79-4F0B-9329-2D6BABF24135}" destId="{70C5CC7E-649A-4AC2-8A11-0F720DE3CE8D}" srcOrd="5" destOrd="0" parTransId="{B51808CB-4CB1-4EE0-8917-40FB263D7D35}" sibTransId="{F5F77092-32F7-4450-8072-3E032EDBC579}"/>
    <dgm:cxn modelId="{8F213144-FEE0-4775-ABE4-89767F6E3386}" type="presOf" srcId="{E2439AD5-13F1-4DAB-8AE2-5188D18BFF36}" destId="{1A10BAC5-2FC8-42DA-BD58-7A4595878C38}" srcOrd="0" destOrd="0" presId="urn:microsoft.com/office/officeart/2018/2/layout/IconLabelList"/>
    <dgm:cxn modelId="{DAD4C54A-783A-4057-BF6F-886C8F57AFB7}" type="presOf" srcId="{F93219BD-47E1-4E6C-9B1C-AA5743BFB3C9}" destId="{B3E92A47-E730-4C95-AB73-F02325370FE0}" srcOrd="0" destOrd="0" presId="urn:microsoft.com/office/officeart/2018/2/layout/IconLabelList"/>
    <dgm:cxn modelId="{E860976C-DDAB-4547-A4F9-C2ECB271AE58}" type="presOf" srcId="{8D0DDF97-4E79-4F0B-9329-2D6BABF24135}" destId="{DC83DEAD-73EF-4A24-AAEE-FFE440FCE1E7}" srcOrd="0" destOrd="0" presId="urn:microsoft.com/office/officeart/2018/2/layout/IconLabelList"/>
    <dgm:cxn modelId="{111B7792-10F6-4E70-8505-A334E516CA8B}" type="presOf" srcId="{70C5CC7E-649A-4AC2-8A11-0F720DE3CE8D}" destId="{A81A5A74-E68D-439E-B83B-3D908B645241}" srcOrd="0" destOrd="0" presId="urn:microsoft.com/office/officeart/2018/2/layout/IconLabelList"/>
    <dgm:cxn modelId="{A0E80D95-5BE6-4FC7-B2C7-08CC9082996B}" srcId="{8D0DDF97-4E79-4F0B-9329-2D6BABF24135}" destId="{17C35C64-E8EC-44B7-9EFA-494A464DE7B5}" srcOrd="2" destOrd="0" parTransId="{8C69E3CE-FFD6-4EEE-8FDE-D7FEDE8A49AB}" sibTransId="{4F3EB0B4-C389-43D4-AD7A-79E03EBF4A7E}"/>
    <dgm:cxn modelId="{F8055FA6-D100-4FBB-8E25-D8E5E744DD0E}" srcId="{8D0DDF97-4E79-4F0B-9329-2D6BABF24135}" destId="{655B9F41-DB82-4D0F-9042-90F401BE8EF8}" srcOrd="3" destOrd="0" parTransId="{469CF72A-EAD1-4DED-B2A9-47D7C01B09E4}" sibTransId="{7828B6FB-C5C1-457E-8852-AB16AF2A3DDE}"/>
    <dgm:cxn modelId="{AB0D00B3-6B08-422D-B280-FFF9B24D2656}" srcId="{8D0DDF97-4E79-4F0B-9329-2D6BABF24135}" destId="{E2439AD5-13F1-4DAB-8AE2-5188D18BFF36}" srcOrd="1" destOrd="0" parTransId="{3EDA3D97-25D7-4104-9395-A3EFC3DFB539}" sibTransId="{22CF90EF-4D6A-4951-8A0A-E2E824F78336}"/>
    <dgm:cxn modelId="{39862EC2-AFD2-44D5-8192-A9BF4AE49E2D}" type="presOf" srcId="{655B9F41-DB82-4D0F-9042-90F401BE8EF8}" destId="{84218F80-9066-4D73-8B00-A540BC0AF476}" srcOrd="0" destOrd="0" presId="urn:microsoft.com/office/officeart/2018/2/layout/IconLabelList"/>
    <dgm:cxn modelId="{2AD52EC8-76D8-4C5B-852F-D9E25BA0A0EB}" type="presOf" srcId="{985D3E00-4E35-4A57-B163-FF95A6B5D04C}" destId="{CC52360B-08BC-41F0-B6A8-BC34B7BCC478}" srcOrd="0" destOrd="0" presId="urn:microsoft.com/office/officeart/2018/2/layout/IconLabelList"/>
    <dgm:cxn modelId="{8B7871FC-CBD8-44C5-AFC8-B001418C472F}" srcId="{8D0DDF97-4E79-4F0B-9329-2D6BABF24135}" destId="{985D3E00-4E35-4A57-B163-FF95A6B5D04C}" srcOrd="4" destOrd="0" parTransId="{25021EF4-7E8B-4AC9-9477-863B698FDD6C}" sibTransId="{E75995F8-F786-41B6-87CF-0E5E508A17C3}"/>
    <dgm:cxn modelId="{0132AD99-579D-4127-9E91-B454F43F55C1}" type="presParOf" srcId="{DC83DEAD-73EF-4A24-AAEE-FFE440FCE1E7}" destId="{2C7DC0B6-E98B-4B4D-BD8A-8289A2CAEAD0}" srcOrd="0" destOrd="0" presId="urn:microsoft.com/office/officeart/2018/2/layout/IconLabelList"/>
    <dgm:cxn modelId="{426C6210-3AF3-4628-B70B-47FF39665CC8}" type="presParOf" srcId="{2C7DC0B6-E98B-4B4D-BD8A-8289A2CAEAD0}" destId="{6B378D42-2C6C-4139-9812-4877318FB9B2}" srcOrd="0" destOrd="0" presId="urn:microsoft.com/office/officeart/2018/2/layout/IconLabelList"/>
    <dgm:cxn modelId="{F4999A43-1336-46F8-B71F-C7F2277EE4E3}" type="presParOf" srcId="{2C7DC0B6-E98B-4B4D-BD8A-8289A2CAEAD0}" destId="{DA89E009-A6BC-4111-881D-A343E6D6BE13}" srcOrd="1" destOrd="0" presId="urn:microsoft.com/office/officeart/2018/2/layout/IconLabelList"/>
    <dgm:cxn modelId="{902242A2-9EBD-466C-A8A0-A2A0B538BC70}" type="presParOf" srcId="{2C7DC0B6-E98B-4B4D-BD8A-8289A2CAEAD0}" destId="{B3E92A47-E730-4C95-AB73-F02325370FE0}" srcOrd="2" destOrd="0" presId="urn:microsoft.com/office/officeart/2018/2/layout/IconLabelList"/>
    <dgm:cxn modelId="{53DBDAA1-54C2-42D1-A12D-2D2FF95A08D4}" type="presParOf" srcId="{DC83DEAD-73EF-4A24-AAEE-FFE440FCE1E7}" destId="{F966AA8B-A155-41D3-967C-D6F3A6EB5953}" srcOrd="1" destOrd="0" presId="urn:microsoft.com/office/officeart/2018/2/layout/IconLabelList"/>
    <dgm:cxn modelId="{120517A7-029D-484A-BE2C-CC4BDC37C7AC}" type="presParOf" srcId="{DC83DEAD-73EF-4A24-AAEE-FFE440FCE1E7}" destId="{D04B9DF9-3307-4B5B-9DC2-4FB6D86BDF65}" srcOrd="2" destOrd="0" presId="urn:microsoft.com/office/officeart/2018/2/layout/IconLabelList"/>
    <dgm:cxn modelId="{8BFA9ABB-D768-4982-A28E-B601767726AD}" type="presParOf" srcId="{D04B9DF9-3307-4B5B-9DC2-4FB6D86BDF65}" destId="{68981A69-0313-4437-A57D-406BDEE0EC81}" srcOrd="0" destOrd="0" presId="urn:microsoft.com/office/officeart/2018/2/layout/IconLabelList"/>
    <dgm:cxn modelId="{19044268-7D9E-4D88-BF74-29CC30FDD98F}" type="presParOf" srcId="{D04B9DF9-3307-4B5B-9DC2-4FB6D86BDF65}" destId="{59BBF92A-B2BE-4E6A-87AB-947F915E5327}" srcOrd="1" destOrd="0" presId="urn:microsoft.com/office/officeart/2018/2/layout/IconLabelList"/>
    <dgm:cxn modelId="{8857BCA9-F655-4F00-9437-6EBE0E6803AA}" type="presParOf" srcId="{D04B9DF9-3307-4B5B-9DC2-4FB6D86BDF65}" destId="{1A10BAC5-2FC8-42DA-BD58-7A4595878C38}" srcOrd="2" destOrd="0" presId="urn:microsoft.com/office/officeart/2018/2/layout/IconLabelList"/>
    <dgm:cxn modelId="{C90E88E4-7852-4CA4-8071-8E8120C3B9D8}" type="presParOf" srcId="{DC83DEAD-73EF-4A24-AAEE-FFE440FCE1E7}" destId="{87BCF77E-D4A8-4597-AFB4-C9DA3F0797BF}" srcOrd="3" destOrd="0" presId="urn:microsoft.com/office/officeart/2018/2/layout/IconLabelList"/>
    <dgm:cxn modelId="{F474C0F0-869E-4156-BB6A-6CAD7E351B53}" type="presParOf" srcId="{DC83DEAD-73EF-4A24-AAEE-FFE440FCE1E7}" destId="{DEE0FCDC-8B13-4CF9-8A79-0C89E7ED1C02}" srcOrd="4" destOrd="0" presId="urn:microsoft.com/office/officeart/2018/2/layout/IconLabelList"/>
    <dgm:cxn modelId="{90986A5F-A1EE-4039-A70A-D39ADAC61C71}" type="presParOf" srcId="{DEE0FCDC-8B13-4CF9-8A79-0C89E7ED1C02}" destId="{A1ADB085-8B29-4EC9-80D4-B8008AC33364}" srcOrd="0" destOrd="0" presId="urn:microsoft.com/office/officeart/2018/2/layout/IconLabelList"/>
    <dgm:cxn modelId="{B567E730-4C80-4655-9619-BF730606ECC5}" type="presParOf" srcId="{DEE0FCDC-8B13-4CF9-8A79-0C89E7ED1C02}" destId="{522078B6-40BB-49D5-8F61-8B91A85D86F2}" srcOrd="1" destOrd="0" presId="urn:microsoft.com/office/officeart/2018/2/layout/IconLabelList"/>
    <dgm:cxn modelId="{48B95437-8374-4370-B0AE-855E6F9EFE4D}" type="presParOf" srcId="{DEE0FCDC-8B13-4CF9-8A79-0C89E7ED1C02}" destId="{B0C7505A-88E2-4DBF-BBA1-52418DEDB4FA}" srcOrd="2" destOrd="0" presId="urn:microsoft.com/office/officeart/2018/2/layout/IconLabelList"/>
    <dgm:cxn modelId="{1AC94A3C-052B-456C-8CF5-9000DEA67C0B}" type="presParOf" srcId="{DC83DEAD-73EF-4A24-AAEE-FFE440FCE1E7}" destId="{E91FB29C-AA54-4D84-9A6E-7321BC82E9D5}" srcOrd="5" destOrd="0" presId="urn:microsoft.com/office/officeart/2018/2/layout/IconLabelList"/>
    <dgm:cxn modelId="{CC91ED11-21A3-46AD-B121-1EC48C3D5134}" type="presParOf" srcId="{DC83DEAD-73EF-4A24-AAEE-FFE440FCE1E7}" destId="{3BC249D8-BCED-4A7C-A7CC-A15145D542CF}" srcOrd="6" destOrd="0" presId="urn:microsoft.com/office/officeart/2018/2/layout/IconLabelList"/>
    <dgm:cxn modelId="{8E43A0DB-AE58-4119-9527-78B8C8B0C9AC}" type="presParOf" srcId="{3BC249D8-BCED-4A7C-A7CC-A15145D542CF}" destId="{DC08538C-E89C-42B8-BDD8-6BDC98574CF7}" srcOrd="0" destOrd="0" presId="urn:microsoft.com/office/officeart/2018/2/layout/IconLabelList"/>
    <dgm:cxn modelId="{AFCFAAC3-2E13-4447-9040-4AC31838A6D0}" type="presParOf" srcId="{3BC249D8-BCED-4A7C-A7CC-A15145D542CF}" destId="{8D6D6B57-B868-49A3-BAC3-BEC16D82D516}" srcOrd="1" destOrd="0" presId="urn:microsoft.com/office/officeart/2018/2/layout/IconLabelList"/>
    <dgm:cxn modelId="{85471AAA-539E-4B61-8579-81E7919AA9CA}" type="presParOf" srcId="{3BC249D8-BCED-4A7C-A7CC-A15145D542CF}" destId="{84218F80-9066-4D73-8B00-A540BC0AF476}" srcOrd="2" destOrd="0" presId="urn:microsoft.com/office/officeart/2018/2/layout/IconLabelList"/>
    <dgm:cxn modelId="{99385253-39CB-4E9C-82FA-C76C356B685F}" type="presParOf" srcId="{DC83DEAD-73EF-4A24-AAEE-FFE440FCE1E7}" destId="{BC7939C9-A134-4E1B-A614-A68B343CB0F4}" srcOrd="7" destOrd="0" presId="urn:microsoft.com/office/officeart/2018/2/layout/IconLabelList"/>
    <dgm:cxn modelId="{448C8FE7-DA9F-4EC1-9F47-566C2F928214}" type="presParOf" srcId="{DC83DEAD-73EF-4A24-AAEE-FFE440FCE1E7}" destId="{63A7F9C1-ABFA-4A26-9ACE-6D3587A5B698}" srcOrd="8" destOrd="0" presId="urn:microsoft.com/office/officeart/2018/2/layout/IconLabelList"/>
    <dgm:cxn modelId="{D397FF99-1BF6-493B-BB54-D49861362D55}" type="presParOf" srcId="{63A7F9C1-ABFA-4A26-9ACE-6D3587A5B698}" destId="{9EA597FA-F7B7-49BB-A6C0-A390D6859FE2}" srcOrd="0" destOrd="0" presId="urn:microsoft.com/office/officeart/2018/2/layout/IconLabelList"/>
    <dgm:cxn modelId="{14C66687-F0D9-4643-8E03-9B65B2E1AE0F}" type="presParOf" srcId="{63A7F9C1-ABFA-4A26-9ACE-6D3587A5B698}" destId="{262067F7-1C7A-4C23-BC69-4E7A8B2BB6A6}" srcOrd="1" destOrd="0" presId="urn:microsoft.com/office/officeart/2018/2/layout/IconLabelList"/>
    <dgm:cxn modelId="{172B8307-6397-4BA0-9CCA-E26886151BF9}" type="presParOf" srcId="{63A7F9C1-ABFA-4A26-9ACE-6D3587A5B698}" destId="{CC52360B-08BC-41F0-B6A8-BC34B7BCC478}" srcOrd="2" destOrd="0" presId="urn:microsoft.com/office/officeart/2018/2/layout/IconLabelList"/>
    <dgm:cxn modelId="{B73A219A-C100-4034-B5D0-5AB5FBA0CF2E}" type="presParOf" srcId="{DC83DEAD-73EF-4A24-AAEE-FFE440FCE1E7}" destId="{9D685B5E-C54D-47DE-9A06-751DC1E8E172}" srcOrd="9" destOrd="0" presId="urn:microsoft.com/office/officeart/2018/2/layout/IconLabelList"/>
    <dgm:cxn modelId="{A46BD55A-33C8-4F7A-8347-0570E456C5B2}" type="presParOf" srcId="{DC83DEAD-73EF-4A24-AAEE-FFE440FCE1E7}" destId="{EB0533FC-F31A-440F-A098-DDDCC36FEB30}" srcOrd="10" destOrd="0" presId="urn:microsoft.com/office/officeart/2018/2/layout/IconLabelList"/>
    <dgm:cxn modelId="{E2B6BBFC-B380-4DCF-925A-BF46F2482937}" type="presParOf" srcId="{EB0533FC-F31A-440F-A098-DDDCC36FEB30}" destId="{046B4CE1-E3B2-4697-B1BE-103E4A03DF20}" srcOrd="0" destOrd="0" presId="urn:microsoft.com/office/officeart/2018/2/layout/IconLabelList"/>
    <dgm:cxn modelId="{88670D55-D787-44D9-8C65-ECB92B749E0C}" type="presParOf" srcId="{EB0533FC-F31A-440F-A098-DDDCC36FEB30}" destId="{624AD1A0-46A5-49FB-BEF4-3AC18945C649}" srcOrd="1" destOrd="0" presId="urn:microsoft.com/office/officeart/2018/2/layout/IconLabelList"/>
    <dgm:cxn modelId="{C9AC58A3-0A11-45C0-B8E9-CA2C4DACF0DB}" type="presParOf" srcId="{EB0533FC-F31A-440F-A098-DDDCC36FEB30}" destId="{A81A5A74-E68D-439E-B83B-3D908B645241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8E9F189-5544-41A6-A48F-79D407420A5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AF54C18-F1E2-4BAE-880A-B211ACAF21FD}">
      <dgm:prSet/>
      <dgm:spPr/>
      <dgm:t>
        <a:bodyPr/>
        <a:lstStyle/>
        <a:p>
          <a:r>
            <a:rPr lang="en-US"/>
            <a:t>Relevant experience</a:t>
          </a:r>
        </a:p>
      </dgm:t>
    </dgm:pt>
    <dgm:pt modelId="{F23E1392-BE6C-4588-A1F9-6A7CDB646DBA}" type="parTrans" cxnId="{804DFFEF-E4C7-4554-9252-6BFF07B2E3FC}">
      <dgm:prSet/>
      <dgm:spPr/>
      <dgm:t>
        <a:bodyPr/>
        <a:lstStyle/>
        <a:p>
          <a:endParaRPr lang="en-US"/>
        </a:p>
      </dgm:t>
    </dgm:pt>
    <dgm:pt modelId="{A32D2CA0-314F-4171-BCE5-8DD68171FE6A}" type="sibTrans" cxnId="{804DFFEF-E4C7-4554-9252-6BFF07B2E3FC}">
      <dgm:prSet/>
      <dgm:spPr/>
      <dgm:t>
        <a:bodyPr/>
        <a:lstStyle/>
        <a:p>
          <a:endParaRPr lang="en-US"/>
        </a:p>
      </dgm:t>
    </dgm:pt>
    <dgm:pt modelId="{1D4D8C56-2BF4-4F4D-A4FD-2F8A8D807953}">
      <dgm:prSet/>
      <dgm:spPr/>
      <dgm:t>
        <a:bodyPr/>
        <a:lstStyle/>
        <a:p>
          <a:r>
            <a:rPr lang="en-US"/>
            <a:t>Applying psychological theory to real world problems</a:t>
          </a:r>
        </a:p>
      </dgm:t>
    </dgm:pt>
    <dgm:pt modelId="{0911152B-3F56-47C2-90A4-654A89BC0C3E}" type="parTrans" cxnId="{6F1EE597-197E-41E8-A3CF-E602A30E895F}">
      <dgm:prSet/>
      <dgm:spPr/>
      <dgm:t>
        <a:bodyPr/>
        <a:lstStyle/>
        <a:p>
          <a:endParaRPr lang="en-US"/>
        </a:p>
      </dgm:t>
    </dgm:pt>
    <dgm:pt modelId="{24241BF5-AD08-4ACF-ADB0-DD8567767F58}" type="sibTrans" cxnId="{6F1EE597-197E-41E8-A3CF-E602A30E895F}">
      <dgm:prSet/>
      <dgm:spPr/>
      <dgm:t>
        <a:bodyPr/>
        <a:lstStyle/>
        <a:p>
          <a:endParaRPr lang="en-US"/>
        </a:p>
      </dgm:t>
    </dgm:pt>
    <dgm:pt modelId="{96B7D427-1DDA-448E-A3C8-9D542192AB1D}">
      <dgm:prSet/>
      <dgm:spPr/>
      <dgm:t>
        <a:bodyPr/>
        <a:lstStyle/>
        <a:p>
          <a:r>
            <a:rPr lang="en-US"/>
            <a:t>Scientist practitioner</a:t>
          </a:r>
        </a:p>
      </dgm:t>
    </dgm:pt>
    <dgm:pt modelId="{8C480C42-2C19-4486-A666-71DCF416D886}" type="parTrans" cxnId="{48E7207B-28FD-46E8-A0FB-68AFACD37EAE}">
      <dgm:prSet/>
      <dgm:spPr/>
      <dgm:t>
        <a:bodyPr/>
        <a:lstStyle/>
        <a:p>
          <a:endParaRPr lang="en-US"/>
        </a:p>
      </dgm:t>
    </dgm:pt>
    <dgm:pt modelId="{BD1F0181-0015-4021-86A2-BCB120B002A3}" type="sibTrans" cxnId="{48E7207B-28FD-46E8-A0FB-68AFACD37EAE}">
      <dgm:prSet/>
      <dgm:spPr/>
      <dgm:t>
        <a:bodyPr/>
        <a:lstStyle/>
        <a:p>
          <a:endParaRPr lang="en-US"/>
        </a:p>
      </dgm:t>
    </dgm:pt>
    <dgm:pt modelId="{DD208FE5-FFD1-48E9-BDB7-883BEC272E66}">
      <dgm:prSet/>
      <dgm:spPr/>
      <dgm:t>
        <a:bodyPr/>
        <a:lstStyle/>
        <a:p>
          <a:r>
            <a:rPr lang="en-US"/>
            <a:t>Good communication skills</a:t>
          </a:r>
        </a:p>
      </dgm:t>
    </dgm:pt>
    <dgm:pt modelId="{33F71FFA-6493-4D26-914B-76C7B7FE73FF}" type="parTrans" cxnId="{1544B4D5-2F5B-484B-B2F5-32E240462C24}">
      <dgm:prSet/>
      <dgm:spPr/>
      <dgm:t>
        <a:bodyPr/>
        <a:lstStyle/>
        <a:p>
          <a:endParaRPr lang="en-US"/>
        </a:p>
      </dgm:t>
    </dgm:pt>
    <dgm:pt modelId="{2F905F9A-D6E0-4341-AFC7-101B7D76F9A8}" type="sibTrans" cxnId="{1544B4D5-2F5B-484B-B2F5-32E240462C24}">
      <dgm:prSet/>
      <dgm:spPr/>
      <dgm:t>
        <a:bodyPr/>
        <a:lstStyle/>
        <a:p>
          <a:endParaRPr lang="en-US"/>
        </a:p>
      </dgm:t>
    </dgm:pt>
    <dgm:pt modelId="{25BA60E2-4FB2-43C0-865E-DA1A4D536840}">
      <dgm:prSet/>
      <dgm:spPr/>
      <dgm:t>
        <a:bodyPr/>
        <a:lstStyle/>
        <a:p>
          <a:r>
            <a:rPr lang="en-US"/>
            <a:t>Good listener</a:t>
          </a:r>
        </a:p>
      </dgm:t>
    </dgm:pt>
    <dgm:pt modelId="{3BDC416F-BDE6-4824-B178-855B1CF72D98}" type="parTrans" cxnId="{FD31A29D-CEC6-41C7-8373-0014230E9627}">
      <dgm:prSet/>
      <dgm:spPr/>
      <dgm:t>
        <a:bodyPr/>
        <a:lstStyle/>
        <a:p>
          <a:endParaRPr lang="en-US"/>
        </a:p>
      </dgm:t>
    </dgm:pt>
    <dgm:pt modelId="{A67FBCFA-86F8-4648-870F-4F5461A24AE5}" type="sibTrans" cxnId="{FD31A29D-CEC6-41C7-8373-0014230E9627}">
      <dgm:prSet/>
      <dgm:spPr/>
      <dgm:t>
        <a:bodyPr/>
        <a:lstStyle/>
        <a:p>
          <a:endParaRPr lang="en-US"/>
        </a:p>
      </dgm:t>
    </dgm:pt>
    <dgm:pt modelId="{9988CD8F-B1F9-45B5-B6F0-0E3F344336AF}">
      <dgm:prSet/>
      <dgm:spPr/>
      <dgm:t>
        <a:bodyPr/>
        <a:lstStyle/>
        <a:p>
          <a:r>
            <a:rPr lang="en-US"/>
            <a:t>Empathic </a:t>
          </a:r>
        </a:p>
      </dgm:t>
    </dgm:pt>
    <dgm:pt modelId="{6DF1D5F5-E4B7-4CBB-B0B0-0F9F81EDD991}" type="parTrans" cxnId="{93A3EA50-BA4A-43F6-871A-42781B98922D}">
      <dgm:prSet/>
      <dgm:spPr/>
      <dgm:t>
        <a:bodyPr/>
        <a:lstStyle/>
        <a:p>
          <a:endParaRPr lang="en-US"/>
        </a:p>
      </dgm:t>
    </dgm:pt>
    <dgm:pt modelId="{BCB58E9E-E8B2-4A86-A757-1AA7A0F6C734}" type="sibTrans" cxnId="{93A3EA50-BA4A-43F6-871A-42781B98922D}">
      <dgm:prSet/>
      <dgm:spPr/>
      <dgm:t>
        <a:bodyPr/>
        <a:lstStyle/>
        <a:p>
          <a:endParaRPr lang="en-US"/>
        </a:p>
      </dgm:t>
    </dgm:pt>
    <dgm:pt modelId="{6F39E928-A994-4D4D-831E-EF1069B372F3}">
      <dgm:prSet/>
      <dgm:spPr/>
      <dgm:t>
        <a:bodyPr/>
        <a:lstStyle/>
        <a:p>
          <a:r>
            <a:rPr lang="en-US"/>
            <a:t>Reflective</a:t>
          </a:r>
        </a:p>
      </dgm:t>
    </dgm:pt>
    <dgm:pt modelId="{ED87E1F6-E216-4891-8245-3C5806DE99DE}" type="parTrans" cxnId="{C2B8BDFC-9D4C-4966-ADBA-38B0D5F899AC}">
      <dgm:prSet/>
      <dgm:spPr/>
      <dgm:t>
        <a:bodyPr/>
        <a:lstStyle/>
        <a:p>
          <a:endParaRPr lang="en-US"/>
        </a:p>
      </dgm:t>
    </dgm:pt>
    <dgm:pt modelId="{C34A7AE3-B3F8-4F3D-BD8A-DBD506483C4D}" type="sibTrans" cxnId="{C2B8BDFC-9D4C-4966-ADBA-38B0D5F899AC}">
      <dgm:prSet/>
      <dgm:spPr/>
      <dgm:t>
        <a:bodyPr/>
        <a:lstStyle/>
        <a:p>
          <a:endParaRPr lang="en-US"/>
        </a:p>
      </dgm:t>
    </dgm:pt>
    <dgm:pt modelId="{1B2586F1-4558-4D16-814F-6BD9B2B7D6B2}">
      <dgm:prSet/>
      <dgm:spPr/>
      <dgm:t>
        <a:bodyPr/>
        <a:lstStyle/>
        <a:p>
          <a:r>
            <a:rPr lang="en-US"/>
            <a:t>Self-awareness</a:t>
          </a:r>
        </a:p>
      </dgm:t>
    </dgm:pt>
    <dgm:pt modelId="{BCA583E7-643E-4CA7-A3F3-6A71C3B4749C}" type="parTrans" cxnId="{151A4F1D-F2E4-4596-81F1-BFC1C48D6B41}">
      <dgm:prSet/>
      <dgm:spPr/>
      <dgm:t>
        <a:bodyPr/>
        <a:lstStyle/>
        <a:p>
          <a:endParaRPr lang="en-US"/>
        </a:p>
      </dgm:t>
    </dgm:pt>
    <dgm:pt modelId="{D42BE9D0-5986-464F-8109-E28C052A49F0}" type="sibTrans" cxnId="{151A4F1D-F2E4-4596-81F1-BFC1C48D6B41}">
      <dgm:prSet/>
      <dgm:spPr/>
      <dgm:t>
        <a:bodyPr/>
        <a:lstStyle/>
        <a:p>
          <a:endParaRPr lang="en-US"/>
        </a:p>
      </dgm:t>
    </dgm:pt>
    <dgm:pt modelId="{D345E238-32F8-4452-B120-85E706EAE586}">
      <dgm:prSet/>
      <dgm:spPr/>
      <dgm:t>
        <a:bodyPr/>
        <a:lstStyle/>
        <a:p>
          <a:r>
            <a:rPr lang="en-US"/>
            <a:t>Analytical</a:t>
          </a:r>
        </a:p>
      </dgm:t>
    </dgm:pt>
    <dgm:pt modelId="{348C68AF-1DC8-4635-B55F-7B70BD7B0436}" type="parTrans" cxnId="{6C598365-ED83-473E-A489-30A027EA200F}">
      <dgm:prSet/>
      <dgm:spPr/>
      <dgm:t>
        <a:bodyPr/>
        <a:lstStyle/>
        <a:p>
          <a:endParaRPr lang="en-US"/>
        </a:p>
      </dgm:t>
    </dgm:pt>
    <dgm:pt modelId="{F6CA5F4B-1BE5-48C2-B928-2AD25C2D9BCA}" type="sibTrans" cxnId="{6C598365-ED83-473E-A489-30A027EA200F}">
      <dgm:prSet/>
      <dgm:spPr/>
      <dgm:t>
        <a:bodyPr/>
        <a:lstStyle/>
        <a:p>
          <a:endParaRPr lang="en-US"/>
        </a:p>
      </dgm:t>
    </dgm:pt>
    <dgm:pt modelId="{88E47925-142F-406A-9017-E338B0B5DC59}">
      <dgm:prSet/>
      <dgm:spPr/>
      <dgm:t>
        <a:bodyPr/>
        <a:lstStyle/>
        <a:p>
          <a:r>
            <a:rPr lang="en-US"/>
            <a:t>Problem solving</a:t>
          </a:r>
        </a:p>
      </dgm:t>
    </dgm:pt>
    <dgm:pt modelId="{A91559D7-CEF8-403F-AC67-3302CD687FD2}" type="parTrans" cxnId="{8AA2EB43-E636-45B2-8436-8869D1F4D40B}">
      <dgm:prSet/>
      <dgm:spPr/>
      <dgm:t>
        <a:bodyPr/>
        <a:lstStyle/>
        <a:p>
          <a:endParaRPr lang="en-US"/>
        </a:p>
      </dgm:t>
    </dgm:pt>
    <dgm:pt modelId="{8E6D24D0-EDF1-4FF4-AE63-F2FCA544EA76}" type="sibTrans" cxnId="{8AA2EB43-E636-45B2-8436-8869D1F4D40B}">
      <dgm:prSet/>
      <dgm:spPr/>
      <dgm:t>
        <a:bodyPr/>
        <a:lstStyle/>
        <a:p>
          <a:endParaRPr lang="en-US"/>
        </a:p>
      </dgm:t>
    </dgm:pt>
    <dgm:pt modelId="{39FEDA25-600E-42D6-A318-31A365620382}" type="pres">
      <dgm:prSet presAssocID="{78E9F189-5544-41A6-A48F-79D407420A55}" presName="linear" presStyleCnt="0">
        <dgm:presLayoutVars>
          <dgm:animLvl val="lvl"/>
          <dgm:resizeHandles val="exact"/>
        </dgm:presLayoutVars>
      </dgm:prSet>
      <dgm:spPr/>
    </dgm:pt>
    <dgm:pt modelId="{DC04D798-A0BD-49C4-9785-13EABB23989A}" type="pres">
      <dgm:prSet presAssocID="{AAF54C18-F1E2-4BAE-880A-B211ACAF21FD}" presName="parentText" presStyleLbl="node1" presStyleIdx="0" presStyleCnt="10">
        <dgm:presLayoutVars>
          <dgm:chMax val="0"/>
          <dgm:bulletEnabled val="1"/>
        </dgm:presLayoutVars>
      </dgm:prSet>
      <dgm:spPr/>
    </dgm:pt>
    <dgm:pt modelId="{85827876-4A45-414C-A933-CEE6BD5170C1}" type="pres">
      <dgm:prSet presAssocID="{A32D2CA0-314F-4171-BCE5-8DD68171FE6A}" presName="spacer" presStyleCnt="0"/>
      <dgm:spPr/>
    </dgm:pt>
    <dgm:pt modelId="{C8AD6A9C-070D-4635-AE1D-DE658000F444}" type="pres">
      <dgm:prSet presAssocID="{1D4D8C56-2BF4-4F4D-A4FD-2F8A8D807953}" presName="parentText" presStyleLbl="node1" presStyleIdx="1" presStyleCnt="10">
        <dgm:presLayoutVars>
          <dgm:chMax val="0"/>
          <dgm:bulletEnabled val="1"/>
        </dgm:presLayoutVars>
      </dgm:prSet>
      <dgm:spPr/>
    </dgm:pt>
    <dgm:pt modelId="{23C3FCEA-11BD-4589-91E4-70F50C5548D8}" type="pres">
      <dgm:prSet presAssocID="{24241BF5-AD08-4ACF-ADB0-DD8567767F58}" presName="spacer" presStyleCnt="0"/>
      <dgm:spPr/>
    </dgm:pt>
    <dgm:pt modelId="{1AF536B9-B116-4699-863E-40B13A35AEBE}" type="pres">
      <dgm:prSet presAssocID="{96B7D427-1DDA-448E-A3C8-9D542192AB1D}" presName="parentText" presStyleLbl="node1" presStyleIdx="2" presStyleCnt="10">
        <dgm:presLayoutVars>
          <dgm:chMax val="0"/>
          <dgm:bulletEnabled val="1"/>
        </dgm:presLayoutVars>
      </dgm:prSet>
      <dgm:spPr/>
    </dgm:pt>
    <dgm:pt modelId="{F7A6E82B-0BD5-4138-B0E7-8C459BF45760}" type="pres">
      <dgm:prSet presAssocID="{BD1F0181-0015-4021-86A2-BCB120B002A3}" presName="spacer" presStyleCnt="0"/>
      <dgm:spPr/>
    </dgm:pt>
    <dgm:pt modelId="{BB9598E6-B0E5-4794-A135-0465F74848BC}" type="pres">
      <dgm:prSet presAssocID="{DD208FE5-FFD1-48E9-BDB7-883BEC272E66}" presName="parentText" presStyleLbl="node1" presStyleIdx="3" presStyleCnt="10">
        <dgm:presLayoutVars>
          <dgm:chMax val="0"/>
          <dgm:bulletEnabled val="1"/>
        </dgm:presLayoutVars>
      </dgm:prSet>
      <dgm:spPr/>
    </dgm:pt>
    <dgm:pt modelId="{BD3035AD-228D-4AFE-9EB0-AD9E59897BB2}" type="pres">
      <dgm:prSet presAssocID="{2F905F9A-D6E0-4341-AFC7-101B7D76F9A8}" presName="spacer" presStyleCnt="0"/>
      <dgm:spPr/>
    </dgm:pt>
    <dgm:pt modelId="{CB95F071-F830-4530-9747-5714551D6602}" type="pres">
      <dgm:prSet presAssocID="{25BA60E2-4FB2-43C0-865E-DA1A4D536840}" presName="parentText" presStyleLbl="node1" presStyleIdx="4" presStyleCnt="10">
        <dgm:presLayoutVars>
          <dgm:chMax val="0"/>
          <dgm:bulletEnabled val="1"/>
        </dgm:presLayoutVars>
      </dgm:prSet>
      <dgm:spPr/>
    </dgm:pt>
    <dgm:pt modelId="{67B3591D-F345-4820-A5CD-D64C11CBE82A}" type="pres">
      <dgm:prSet presAssocID="{A67FBCFA-86F8-4648-870F-4F5461A24AE5}" presName="spacer" presStyleCnt="0"/>
      <dgm:spPr/>
    </dgm:pt>
    <dgm:pt modelId="{B627A3D5-52B7-44ED-B020-8B303B05070D}" type="pres">
      <dgm:prSet presAssocID="{9988CD8F-B1F9-45B5-B6F0-0E3F344336AF}" presName="parentText" presStyleLbl="node1" presStyleIdx="5" presStyleCnt="10">
        <dgm:presLayoutVars>
          <dgm:chMax val="0"/>
          <dgm:bulletEnabled val="1"/>
        </dgm:presLayoutVars>
      </dgm:prSet>
      <dgm:spPr/>
    </dgm:pt>
    <dgm:pt modelId="{304C2BA7-D0A0-465F-AB8D-2EF0D104111A}" type="pres">
      <dgm:prSet presAssocID="{BCB58E9E-E8B2-4A86-A757-1AA7A0F6C734}" presName="spacer" presStyleCnt="0"/>
      <dgm:spPr/>
    </dgm:pt>
    <dgm:pt modelId="{9FB3E5ED-4FA8-4A32-A651-6979FC793304}" type="pres">
      <dgm:prSet presAssocID="{6F39E928-A994-4D4D-831E-EF1069B372F3}" presName="parentText" presStyleLbl="node1" presStyleIdx="6" presStyleCnt="10">
        <dgm:presLayoutVars>
          <dgm:chMax val="0"/>
          <dgm:bulletEnabled val="1"/>
        </dgm:presLayoutVars>
      </dgm:prSet>
      <dgm:spPr/>
    </dgm:pt>
    <dgm:pt modelId="{1E741DB6-EABA-477D-AB96-58E84E4D2648}" type="pres">
      <dgm:prSet presAssocID="{C34A7AE3-B3F8-4F3D-BD8A-DBD506483C4D}" presName="spacer" presStyleCnt="0"/>
      <dgm:spPr/>
    </dgm:pt>
    <dgm:pt modelId="{E7A4852C-E9F5-4502-AC6B-2C691A171986}" type="pres">
      <dgm:prSet presAssocID="{1B2586F1-4558-4D16-814F-6BD9B2B7D6B2}" presName="parentText" presStyleLbl="node1" presStyleIdx="7" presStyleCnt="10">
        <dgm:presLayoutVars>
          <dgm:chMax val="0"/>
          <dgm:bulletEnabled val="1"/>
        </dgm:presLayoutVars>
      </dgm:prSet>
      <dgm:spPr/>
    </dgm:pt>
    <dgm:pt modelId="{56BB556D-9ACD-49BD-B34F-4F6BBC030F64}" type="pres">
      <dgm:prSet presAssocID="{D42BE9D0-5986-464F-8109-E28C052A49F0}" presName="spacer" presStyleCnt="0"/>
      <dgm:spPr/>
    </dgm:pt>
    <dgm:pt modelId="{32B195AE-0541-4C9E-8283-BE1C4B7773B5}" type="pres">
      <dgm:prSet presAssocID="{D345E238-32F8-4452-B120-85E706EAE586}" presName="parentText" presStyleLbl="node1" presStyleIdx="8" presStyleCnt="10">
        <dgm:presLayoutVars>
          <dgm:chMax val="0"/>
          <dgm:bulletEnabled val="1"/>
        </dgm:presLayoutVars>
      </dgm:prSet>
      <dgm:spPr/>
    </dgm:pt>
    <dgm:pt modelId="{A8B64A61-836A-4A73-AB16-E2F164A7B905}" type="pres">
      <dgm:prSet presAssocID="{F6CA5F4B-1BE5-48C2-B928-2AD25C2D9BCA}" presName="spacer" presStyleCnt="0"/>
      <dgm:spPr/>
    </dgm:pt>
    <dgm:pt modelId="{10C8822C-07FE-4C40-8864-53FD201D255F}" type="pres">
      <dgm:prSet presAssocID="{88E47925-142F-406A-9017-E338B0B5DC59}" presName="parentText" presStyleLbl="node1" presStyleIdx="9" presStyleCnt="10">
        <dgm:presLayoutVars>
          <dgm:chMax val="0"/>
          <dgm:bulletEnabled val="1"/>
        </dgm:presLayoutVars>
      </dgm:prSet>
      <dgm:spPr/>
    </dgm:pt>
  </dgm:ptLst>
  <dgm:cxnLst>
    <dgm:cxn modelId="{FF39D111-AFAB-423C-960D-0C02E964F1C4}" type="presOf" srcId="{1B2586F1-4558-4D16-814F-6BD9B2B7D6B2}" destId="{E7A4852C-E9F5-4502-AC6B-2C691A171986}" srcOrd="0" destOrd="0" presId="urn:microsoft.com/office/officeart/2005/8/layout/vList2"/>
    <dgm:cxn modelId="{151A4F1D-F2E4-4596-81F1-BFC1C48D6B41}" srcId="{78E9F189-5544-41A6-A48F-79D407420A55}" destId="{1B2586F1-4558-4D16-814F-6BD9B2B7D6B2}" srcOrd="7" destOrd="0" parTransId="{BCA583E7-643E-4CA7-A3F3-6A71C3B4749C}" sibTransId="{D42BE9D0-5986-464F-8109-E28C052A49F0}"/>
    <dgm:cxn modelId="{BFBA6F21-6884-4FF8-AC6D-B83F9ACA707E}" type="presOf" srcId="{88E47925-142F-406A-9017-E338B0B5DC59}" destId="{10C8822C-07FE-4C40-8864-53FD201D255F}" srcOrd="0" destOrd="0" presId="urn:microsoft.com/office/officeart/2005/8/layout/vList2"/>
    <dgm:cxn modelId="{4780D824-C51D-4EE9-8A97-B6D3F29CF483}" type="presOf" srcId="{D345E238-32F8-4452-B120-85E706EAE586}" destId="{32B195AE-0541-4C9E-8283-BE1C4B7773B5}" srcOrd="0" destOrd="0" presId="urn:microsoft.com/office/officeart/2005/8/layout/vList2"/>
    <dgm:cxn modelId="{7F91B941-F77E-49B7-B61C-D414C6F7CF7F}" type="presOf" srcId="{1D4D8C56-2BF4-4F4D-A4FD-2F8A8D807953}" destId="{C8AD6A9C-070D-4635-AE1D-DE658000F444}" srcOrd="0" destOrd="0" presId="urn:microsoft.com/office/officeart/2005/8/layout/vList2"/>
    <dgm:cxn modelId="{8AA2EB43-E636-45B2-8436-8869D1F4D40B}" srcId="{78E9F189-5544-41A6-A48F-79D407420A55}" destId="{88E47925-142F-406A-9017-E338B0B5DC59}" srcOrd="9" destOrd="0" parTransId="{A91559D7-CEF8-403F-AC67-3302CD687FD2}" sibTransId="{8E6D24D0-EDF1-4FF4-AE63-F2FCA544EA76}"/>
    <dgm:cxn modelId="{6C598365-ED83-473E-A489-30A027EA200F}" srcId="{78E9F189-5544-41A6-A48F-79D407420A55}" destId="{D345E238-32F8-4452-B120-85E706EAE586}" srcOrd="8" destOrd="0" parTransId="{348C68AF-1DC8-4635-B55F-7B70BD7B0436}" sibTransId="{F6CA5F4B-1BE5-48C2-B928-2AD25C2D9BCA}"/>
    <dgm:cxn modelId="{0AA90646-4DC4-4528-B5E0-E01DE59E5C28}" type="presOf" srcId="{9988CD8F-B1F9-45B5-B6F0-0E3F344336AF}" destId="{B627A3D5-52B7-44ED-B020-8B303B05070D}" srcOrd="0" destOrd="0" presId="urn:microsoft.com/office/officeart/2005/8/layout/vList2"/>
    <dgm:cxn modelId="{93A3EA50-BA4A-43F6-871A-42781B98922D}" srcId="{78E9F189-5544-41A6-A48F-79D407420A55}" destId="{9988CD8F-B1F9-45B5-B6F0-0E3F344336AF}" srcOrd="5" destOrd="0" parTransId="{6DF1D5F5-E4B7-4CBB-B0B0-0F9F81EDD991}" sibTransId="{BCB58E9E-E8B2-4A86-A757-1AA7A0F6C734}"/>
    <dgm:cxn modelId="{DFD06E51-0A19-42DA-A00C-2A041233395F}" type="presOf" srcId="{AAF54C18-F1E2-4BAE-880A-B211ACAF21FD}" destId="{DC04D798-A0BD-49C4-9785-13EABB23989A}" srcOrd="0" destOrd="0" presId="urn:microsoft.com/office/officeart/2005/8/layout/vList2"/>
    <dgm:cxn modelId="{48E7207B-28FD-46E8-A0FB-68AFACD37EAE}" srcId="{78E9F189-5544-41A6-A48F-79D407420A55}" destId="{96B7D427-1DDA-448E-A3C8-9D542192AB1D}" srcOrd="2" destOrd="0" parTransId="{8C480C42-2C19-4486-A666-71DCF416D886}" sibTransId="{BD1F0181-0015-4021-86A2-BCB120B002A3}"/>
    <dgm:cxn modelId="{10EDF095-F90A-41FF-A221-5EE66A5AE020}" type="presOf" srcId="{96B7D427-1DDA-448E-A3C8-9D542192AB1D}" destId="{1AF536B9-B116-4699-863E-40B13A35AEBE}" srcOrd="0" destOrd="0" presId="urn:microsoft.com/office/officeart/2005/8/layout/vList2"/>
    <dgm:cxn modelId="{6F1EE597-197E-41E8-A3CF-E602A30E895F}" srcId="{78E9F189-5544-41A6-A48F-79D407420A55}" destId="{1D4D8C56-2BF4-4F4D-A4FD-2F8A8D807953}" srcOrd="1" destOrd="0" parTransId="{0911152B-3F56-47C2-90A4-654A89BC0C3E}" sibTransId="{24241BF5-AD08-4ACF-ADB0-DD8567767F58}"/>
    <dgm:cxn modelId="{5F2AC89B-7A04-486D-A579-8C47B73EE82E}" type="presOf" srcId="{25BA60E2-4FB2-43C0-865E-DA1A4D536840}" destId="{CB95F071-F830-4530-9747-5714551D6602}" srcOrd="0" destOrd="0" presId="urn:microsoft.com/office/officeart/2005/8/layout/vList2"/>
    <dgm:cxn modelId="{FD31A29D-CEC6-41C7-8373-0014230E9627}" srcId="{78E9F189-5544-41A6-A48F-79D407420A55}" destId="{25BA60E2-4FB2-43C0-865E-DA1A4D536840}" srcOrd="4" destOrd="0" parTransId="{3BDC416F-BDE6-4824-B178-855B1CF72D98}" sibTransId="{A67FBCFA-86F8-4648-870F-4F5461A24AE5}"/>
    <dgm:cxn modelId="{49213FAA-2773-4E00-9516-37CC4F554729}" type="presOf" srcId="{DD208FE5-FFD1-48E9-BDB7-883BEC272E66}" destId="{BB9598E6-B0E5-4794-A135-0465F74848BC}" srcOrd="0" destOrd="0" presId="urn:microsoft.com/office/officeart/2005/8/layout/vList2"/>
    <dgm:cxn modelId="{0C3F87B7-579B-4546-8AED-F2355A949C76}" type="presOf" srcId="{6F39E928-A994-4D4D-831E-EF1069B372F3}" destId="{9FB3E5ED-4FA8-4A32-A651-6979FC793304}" srcOrd="0" destOrd="0" presId="urn:microsoft.com/office/officeart/2005/8/layout/vList2"/>
    <dgm:cxn modelId="{EF3886CC-F737-479F-A29C-87FCDB183C2C}" type="presOf" srcId="{78E9F189-5544-41A6-A48F-79D407420A55}" destId="{39FEDA25-600E-42D6-A318-31A365620382}" srcOrd="0" destOrd="0" presId="urn:microsoft.com/office/officeart/2005/8/layout/vList2"/>
    <dgm:cxn modelId="{1544B4D5-2F5B-484B-B2F5-32E240462C24}" srcId="{78E9F189-5544-41A6-A48F-79D407420A55}" destId="{DD208FE5-FFD1-48E9-BDB7-883BEC272E66}" srcOrd="3" destOrd="0" parTransId="{33F71FFA-6493-4D26-914B-76C7B7FE73FF}" sibTransId="{2F905F9A-D6E0-4341-AFC7-101B7D76F9A8}"/>
    <dgm:cxn modelId="{804DFFEF-E4C7-4554-9252-6BFF07B2E3FC}" srcId="{78E9F189-5544-41A6-A48F-79D407420A55}" destId="{AAF54C18-F1E2-4BAE-880A-B211ACAF21FD}" srcOrd="0" destOrd="0" parTransId="{F23E1392-BE6C-4588-A1F9-6A7CDB646DBA}" sibTransId="{A32D2CA0-314F-4171-BCE5-8DD68171FE6A}"/>
    <dgm:cxn modelId="{C2B8BDFC-9D4C-4966-ADBA-38B0D5F899AC}" srcId="{78E9F189-5544-41A6-A48F-79D407420A55}" destId="{6F39E928-A994-4D4D-831E-EF1069B372F3}" srcOrd="6" destOrd="0" parTransId="{ED87E1F6-E216-4891-8245-3C5806DE99DE}" sibTransId="{C34A7AE3-B3F8-4F3D-BD8A-DBD506483C4D}"/>
    <dgm:cxn modelId="{D2C7A2CB-F16D-4463-AFC7-A7AB818B285C}" type="presParOf" srcId="{39FEDA25-600E-42D6-A318-31A365620382}" destId="{DC04D798-A0BD-49C4-9785-13EABB23989A}" srcOrd="0" destOrd="0" presId="urn:microsoft.com/office/officeart/2005/8/layout/vList2"/>
    <dgm:cxn modelId="{416D69FE-7057-425A-BFBD-DDFA25546D88}" type="presParOf" srcId="{39FEDA25-600E-42D6-A318-31A365620382}" destId="{85827876-4A45-414C-A933-CEE6BD5170C1}" srcOrd="1" destOrd="0" presId="urn:microsoft.com/office/officeart/2005/8/layout/vList2"/>
    <dgm:cxn modelId="{8C479CE9-EF30-431A-B77B-884FC51305BB}" type="presParOf" srcId="{39FEDA25-600E-42D6-A318-31A365620382}" destId="{C8AD6A9C-070D-4635-AE1D-DE658000F444}" srcOrd="2" destOrd="0" presId="urn:microsoft.com/office/officeart/2005/8/layout/vList2"/>
    <dgm:cxn modelId="{7D4AE7A5-9C28-447C-81FA-26573B4D4F8A}" type="presParOf" srcId="{39FEDA25-600E-42D6-A318-31A365620382}" destId="{23C3FCEA-11BD-4589-91E4-70F50C5548D8}" srcOrd="3" destOrd="0" presId="urn:microsoft.com/office/officeart/2005/8/layout/vList2"/>
    <dgm:cxn modelId="{081B4909-DBEF-4D01-9B80-B31EFDA77563}" type="presParOf" srcId="{39FEDA25-600E-42D6-A318-31A365620382}" destId="{1AF536B9-B116-4699-863E-40B13A35AEBE}" srcOrd="4" destOrd="0" presId="urn:microsoft.com/office/officeart/2005/8/layout/vList2"/>
    <dgm:cxn modelId="{FA69D025-CF75-490B-9E2E-A01198A1350A}" type="presParOf" srcId="{39FEDA25-600E-42D6-A318-31A365620382}" destId="{F7A6E82B-0BD5-4138-B0E7-8C459BF45760}" srcOrd="5" destOrd="0" presId="urn:microsoft.com/office/officeart/2005/8/layout/vList2"/>
    <dgm:cxn modelId="{290CA8C0-7D14-4E50-90A4-D4EE3888667E}" type="presParOf" srcId="{39FEDA25-600E-42D6-A318-31A365620382}" destId="{BB9598E6-B0E5-4794-A135-0465F74848BC}" srcOrd="6" destOrd="0" presId="urn:microsoft.com/office/officeart/2005/8/layout/vList2"/>
    <dgm:cxn modelId="{80291217-74E8-4553-A07A-9CC61F6423BD}" type="presParOf" srcId="{39FEDA25-600E-42D6-A318-31A365620382}" destId="{BD3035AD-228D-4AFE-9EB0-AD9E59897BB2}" srcOrd="7" destOrd="0" presId="urn:microsoft.com/office/officeart/2005/8/layout/vList2"/>
    <dgm:cxn modelId="{BA7FEB3A-D314-4F2B-AB3A-308CE9660F41}" type="presParOf" srcId="{39FEDA25-600E-42D6-A318-31A365620382}" destId="{CB95F071-F830-4530-9747-5714551D6602}" srcOrd="8" destOrd="0" presId="urn:microsoft.com/office/officeart/2005/8/layout/vList2"/>
    <dgm:cxn modelId="{B1CB3A01-818C-4026-AA59-EF60632A4332}" type="presParOf" srcId="{39FEDA25-600E-42D6-A318-31A365620382}" destId="{67B3591D-F345-4820-A5CD-D64C11CBE82A}" srcOrd="9" destOrd="0" presId="urn:microsoft.com/office/officeart/2005/8/layout/vList2"/>
    <dgm:cxn modelId="{4C79F3A0-7CA5-4AE0-894A-EE276E46B11B}" type="presParOf" srcId="{39FEDA25-600E-42D6-A318-31A365620382}" destId="{B627A3D5-52B7-44ED-B020-8B303B05070D}" srcOrd="10" destOrd="0" presId="urn:microsoft.com/office/officeart/2005/8/layout/vList2"/>
    <dgm:cxn modelId="{D571B7DD-C8E7-4F9D-A1DE-3218B207306F}" type="presParOf" srcId="{39FEDA25-600E-42D6-A318-31A365620382}" destId="{304C2BA7-D0A0-465F-AB8D-2EF0D104111A}" srcOrd="11" destOrd="0" presId="urn:microsoft.com/office/officeart/2005/8/layout/vList2"/>
    <dgm:cxn modelId="{6B067599-AEA9-4C8F-96DB-5E9742C484FA}" type="presParOf" srcId="{39FEDA25-600E-42D6-A318-31A365620382}" destId="{9FB3E5ED-4FA8-4A32-A651-6979FC793304}" srcOrd="12" destOrd="0" presId="urn:microsoft.com/office/officeart/2005/8/layout/vList2"/>
    <dgm:cxn modelId="{D700EC6A-6D89-403E-9EF1-CF8FEDD09FEF}" type="presParOf" srcId="{39FEDA25-600E-42D6-A318-31A365620382}" destId="{1E741DB6-EABA-477D-AB96-58E84E4D2648}" srcOrd="13" destOrd="0" presId="urn:microsoft.com/office/officeart/2005/8/layout/vList2"/>
    <dgm:cxn modelId="{B15E6202-D03A-48E5-A239-60EBEF8CBA5F}" type="presParOf" srcId="{39FEDA25-600E-42D6-A318-31A365620382}" destId="{E7A4852C-E9F5-4502-AC6B-2C691A171986}" srcOrd="14" destOrd="0" presId="urn:microsoft.com/office/officeart/2005/8/layout/vList2"/>
    <dgm:cxn modelId="{6323A741-087B-495E-B084-9A8498EDFB78}" type="presParOf" srcId="{39FEDA25-600E-42D6-A318-31A365620382}" destId="{56BB556D-9ACD-49BD-B34F-4F6BBC030F64}" srcOrd="15" destOrd="0" presId="urn:microsoft.com/office/officeart/2005/8/layout/vList2"/>
    <dgm:cxn modelId="{26428E77-F5B0-4798-A7D8-2BA9D5BA1FB0}" type="presParOf" srcId="{39FEDA25-600E-42D6-A318-31A365620382}" destId="{32B195AE-0541-4C9E-8283-BE1C4B7773B5}" srcOrd="16" destOrd="0" presId="urn:microsoft.com/office/officeart/2005/8/layout/vList2"/>
    <dgm:cxn modelId="{623EBC92-B47E-4EDA-9117-15EBC7D424BC}" type="presParOf" srcId="{39FEDA25-600E-42D6-A318-31A365620382}" destId="{A8B64A61-836A-4A73-AB16-E2F164A7B905}" srcOrd="17" destOrd="0" presId="urn:microsoft.com/office/officeart/2005/8/layout/vList2"/>
    <dgm:cxn modelId="{CCE31836-BB9C-4A0A-8B65-31415095029B}" type="presParOf" srcId="{39FEDA25-600E-42D6-A318-31A365620382}" destId="{10C8822C-07FE-4C40-8864-53FD201D255F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D2C7206-4540-4F7A-A358-159161F614EE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6216EBB-8284-4188-995A-4C2F94510604}">
      <dgm:prSet/>
      <dgm:spPr/>
      <dgm:t>
        <a:bodyPr/>
        <a:lstStyle/>
        <a:p>
          <a:r>
            <a:rPr lang="en-GB"/>
            <a:t>60-70% are 25-30 years of age</a:t>
          </a:r>
          <a:endParaRPr lang="en-US"/>
        </a:p>
      </dgm:t>
    </dgm:pt>
    <dgm:pt modelId="{FBCE0138-EDBD-47B1-831C-A92DECD4C8DB}" type="parTrans" cxnId="{72D208F3-306B-425D-815C-71D951C8C875}">
      <dgm:prSet/>
      <dgm:spPr/>
      <dgm:t>
        <a:bodyPr/>
        <a:lstStyle/>
        <a:p>
          <a:endParaRPr lang="en-US"/>
        </a:p>
      </dgm:t>
    </dgm:pt>
    <dgm:pt modelId="{71255BA2-923B-4310-82E5-B32ADFDD7EB0}" type="sibTrans" cxnId="{72D208F3-306B-425D-815C-71D951C8C875}">
      <dgm:prSet/>
      <dgm:spPr/>
      <dgm:t>
        <a:bodyPr/>
        <a:lstStyle/>
        <a:p>
          <a:endParaRPr lang="en-US"/>
        </a:p>
      </dgm:t>
    </dgm:pt>
    <dgm:pt modelId="{E6062079-7FE4-40EA-B639-B48EE69C63DA}">
      <dgm:prSet/>
      <dgm:spPr/>
      <dgm:t>
        <a:bodyPr/>
        <a:lstStyle/>
        <a:p>
          <a:r>
            <a:rPr lang="en-GB"/>
            <a:t>80% are female</a:t>
          </a:r>
          <a:endParaRPr lang="en-US"/>
        </a:p>
      </dgm:t>
    </dgm:pt>
    <dgm:pt modelId="{ED4BA35E-9D35-4E71-9AA5-FFFCB35434BA}" type="parTrans" cxnId="{11E3FA9F-D7A7-4795-9044-0CE2F64F8D5A}">
      <dgm:prSet/>
      <dgm:spPr/>
      <dgm:t>
        <a:bodyPr/>
        <a:lstStyle/>
        <a:p>
          <a:endParaRPr lang="en-US"/>
        </a:p>
      </dgm:t>
    </dgm:pt>
    <dgm:pt modelId="{90E61583-3FDF-4EBC-9554-0181A18EE14D}" type="sibTrans" cxnId="{11E3FA9F-D7A7-4795-9044-0CE2F64F8D5A}">
      <dgm:prSet/>
      <dgm:spPr/>
      <dgm:t>
        <a:bodyPr/>
        <a:lstStyle/>
        <a:p>
          <a:endParaRPr lang="en-US"/>
        </a:p>
      </dgm:t>
    </dgm:pt>
    <dgm:pt modelId="{5406522B-6BFA-425D-ACB1-EC5A8932D8A5}">
      <dgm:prSet/>
      <dgm:spPr/>
      <dgm:t>
        <a:bodyPr/>
        <a:lstStyle/>
        <a:p>
          <a:r>
            <a:rPr lang="en-GB"/>
            <a:t>50% QUB / UU graduates</a:t>
          </a:r>
          <a:endParaRPr lang="en-US"/>
        </a:p>
      </dgm:t>
    </dgm:pt>
    <dgm:pt modelId="{A57ADC94-A026-451B-9FAE-8E61A8355BA2}" type="parTrans" cxnId="{7A5AE35F-F1EB-4722-8A95-A6CEC35BFA2A}">
      <dgm:prSet/>
      <dgm:spPr/>
      <dgm:t>
        <a:bodyPr/>
        <a:lstStyle/>
        <a:p>
          <a:endParaRPr lang="en-US"/>
        </a:p>
      </dgm:t>
    </dgm:pt>
    <dgm:pt modelId="{23A49320-BC48-4E8B-836E-56CAF7031F2D}" type="sibTrans" cxnId="{7A5AE35F-F1EB-4722-8A95-A6CEC35BFA2A}">
      <dgm:prSet/>
      <dgm:spPr/>
      <dgm:t>
        <a:bodyPr/>
        <a:lstStyle/>
        <a:p>
          <a:endParaRPr lang="en-US"/>
        </a:p>
      </dgm:t>
    </dgm:pt>
    <dgm:pt modelId="{6C471930-D1E7-4619-8E51-1B7EC6B52D32}">
      <dgm:prSet/>
      <dgm:spPr/>
      <dgm:t>
        <a:bodyPr/>
        <a:lstStyle/>
        <a:p>
          <a:r>
            <a:rPr lang="en-US"/>
            <a:t>50% NI is country of birth</a:t>
          </a:r>
        </a:p>
      </dgm:t>
    </dgm:pt>
    <dgm:pt modelId="{B96C075D-C1B3-47AD-B7C0-5C73F8E6CD0D}" type="parTrans" cxnId="{7FE7B43F-AED6-4767-83D1-1787709E23C5}">
      <dgm:prSet/>
      <dgm:spPr/>
      <dgm:t>
        <a:bodyPr/>
        <a:lstStyle/>
        <a:p>
          <a:endParaRPr lang="en-US"/>
        </a:p>
      </dgm:t>
    </dgm:pt>
    <dgm:pt modelId="{CAA0FD5E-1E2A-4D10-9225-9A1DC7EE2649}" type="sibTrans" cxnId="{7FE7B43F-AED6-4767-83D1-1787709E23C5}">
      <dgm:prSet/>
      <dgm:spPr/>
      <dgm:t>
        <a:bodyPr/>
        <a:lstStyle/>
        <a:p>
          <a:endParaRPr lang="en-US"/>
        </a:p>
      </dgm:t>
    </dgm:pt>
    <dgm:pt modelId="{0190CA80-8A6F-4306-A127-211629226D71}">
      <dgm:prSet/>
      <dgm:spPr/>
      <dgm:t>
        <a:bodyPr/>
        <a:lstStyle/>
        <a:p>
          <a:r>
            <a:rPr lang="en-GB"/>
            <a:t>80% have worked as AP</a:t>
          </a:r>
          <a:endParaRPr lang="en-US"/>
        </a:p>
      </dgm:t>
    </dgm:pt>
    <dgm:pt modelId="{0E2DC3EA-51B9-4F44-8721-27FFDF9D6DC8}" type="parTrans" cxnId="{5F73B9EB-5819-477D-8F60-8D5B192B1C38}">
      <dgm:prSet/>
      <dgm:spPr/>
      <dgm:t>
        <a:bodyPr/>
        <a:lstStyle/>
        <a:p>
          <a:endParaRPr lang="en-US"/>
        </a:p>
      </dgm:t>
    </dgm:pt>
    <dgm:pt modelId="{937FD4D7-1C66-4D67-9327-C0882E0DCBD0}" type="sibTrans" cxnId="{5F73B9EB-5819-477D-8F60-8D5B192B1C38}">
      <dgm:prSet/>
      <dgm:spPr/>
      <dgm:t>
        <a:bodyPr/>
        <a:lstStyle/>
        <a:p>
          <a:endParaRPr lang="en-US"/>
        </a:p>
      </dgm:t>
    </dgm:pt>
    <dgm:pt modelId="{41C8DDE2-6811-404E-92C9-350DBE176135}">
      <dgm:prSet/>
      <dgm:spPr/>
      <dgm:t>
        <a:bodyPr/>
        <a:lstStyle/>
        <a:p>
          <a:r>
            <a:rPr lang="en-GB"/>
            <a:t>80% have Masters</a:t>
          </a:r>
          <a:endParaRPr lang="en-US"/>
        </a:p>
      </dgm:t>
    </dgm:pt>
    <dgm:pt modelId="{07CB237A-E857-4FD5-B7ED-E3A78FD868D9}" type="parTrans" cxnId="{35FAFECB-9C0B-440D-82E6-0EF523A3214F}">
      <dgm:prSet/>
      <dgm:spPr/>
      <dgm:t>
        <a:bodyPr/>
        <a:lstStyle/>
        <a:p>
          <a:endParaRPr lang="en-US"/>
        </a:p>
      </dgm:t>
    </dgm:pt>
    <dgm:pt modelId="{C0B42724-92A2-40DB-9B44-E5BD373BC807}" type="sibTrans" cxnId="{35FAFECB-9C0B-440D-82E6-0EF523A3214F}">
      <dgm:prSet/>
      <dgm:spPr/>
      <dgm:t>
        <a:bodyPr/>
        <a:lstStyle/>
        <a:p>
          <a:endParaRPr lang="en-US"/>
        </a:p>
      </dgm:t>
    </dgm:pt>
    <dgm:pt modelId="{2953F97A-C115-458C-98D6-EE2139E6CE26}">
      <dgm:prSet/>
      <dgm:spPr/>
      <dgm:t>
        <a:bodyPr/>
        <a:lstStyle/>
        <a:p>
          <a:r>
            <a:rPr lang="en-GB"/>
            <a:t>15% PhD</a:t>
          </a:r>
          <a:endParaRPr lang="en-US"/>
        </a:p>
      </dgm:t>
    </dgm:pt>
    <dgm:pt modelId="{7F83B713-1123-4CAA-887B-1E37F5B285F3}" type="parTrans" cxnId="{9F0347B5-4857-475A-8AEB-69732CB5A7CD}">
      <dgm:prSet/>
      <dgm:spPr/>
      <dgm:t>
        <a:bodyPr/>
        <a:lstStyle/>
        <a:p>
          <a:endParaRPr lang="en-US"/>
        </a:p>
      </dgm:t>
    </dgm:pt>
    <dgm:pt modelId="{23AC4908-9E6F-43A5-9C94-285AFE0EC77E}" type="sibTrans" cxnId="{9F0347B5-4857-475A-8AEB-69732CB5A7CD}">
      <dgm:prSet/>
      <dgm:spPr/>
      <dgm:t>
        <a:bodyPr/>
        <a:lstStyle/>
        <a:p>
          <a:endParaRPr lang="en-US"/>
        </a:p>
      </dgm:t>
    </dgm:pt>
    <dgm:pt modelId="{17383F58-5060-4643-9249-18DE41894921}" type="pres">
      <dgm:prSet presAssocID="{9D2C7206-4540-4F7A-A358-159161F614EE}" presName="diagram" presStyleCnt="0">
        <dgm:presLayoutVars>
          <dgm:dir/>
          <dgm:resizeHandles val="exact"/>
        </dgm:presLayoutVars>
      </dgm:prSet>
      <dgm:spPr/>
    </dgm:pt>
    <dgm:pt modelId="{3FD5FBEF-5632-46EE-AD44-EFFE3331C9C2}" type="pres">
      <dgm:prSet presAssocID="{06216EBB-8284-4188-995A-4C2F94510604}" presName="arrow" presStyleLbl="node1" presStyleIdx="0" presStyleCnt="7">
        <dgm:presLayoutVars>
          <dgm:bulletEnabled val="1"/>
        </dgm:presLayoutVars>
      </dgm:prSet>
      <dgm:spPr/>
    </dgm:pt>
    <dgm:pt modelId="{BBEC9B1B-C69E-49D3-A5ED-9988E2A72FA6}" type="pres">
      <dgm:prSet presAssocID="{E6062079-7FE4-40EA-B639-B48EE69C63DA}" presName="arrow" presStyleLbl="node1" presStyleIdx="1" presStyleCnt="7">
        <dgm:presLayoutVars>
          <dgm:bulletEnabled val="1"/>
        </dgm:presLayoutVars>
      </dgm:prSet>
      <dgm:spPr/>
    </dgm:pt>
    <dgm:pt modelId="{4D7EA112-3644-4FC0-B4AD-801FC63D558B}" type="pres">
      <dgm:prSet presAssocID="{5406522B-6BFA-425D-ACB1-EC5A8932D8A5}" presName="arrow" presStyleLbl="node1" presStyleIdx="2" presStyleCnt="7">
        <dgm:presLayoutVars>
          <dgm:bulletEnabled val="1"/>
        </dgm:presLayoutVars>
      </dgm:prSet>
      <dgm:spPr/>
    </dgm:pt>
    <dgm:pt modelId="{128D8F4F-536A-4068-9152-C35EEEBC1EE3}" type="pres">
      <dgm:prSet presAssocID="{6C471930-D1E7-4619-8E51-1B7EC6B52D32}" presName="arrow" presStyleLbl="node1" presStyleIdx="3" presStyleCnt="7">
        <dgm:presLayoutVars>
          <dgm:bulletEnabled val="1"/>
        </dgm:presLayoutVars>
      </dgm:prSet>
      <dgm:spPr/>
    </dgm:pt>
    <dgm:pt modelId="{699C32DE-EE5D-4709-AC1A-AFC68633BC20}" type="pres">
      <dgm:prSet presAssocID="{0190CA80-8A6F-4306-A127-211629226D71}" presName="arrow" presStyleLbl="node1" presStyleIdx="4" presStyleCnt="7">
        <dgm:presLayoutVars>
          <dgm:bulletEnabled val="1"/>
        </dgm:presLayoutVars>
      </dgm:prSet>
      <dgm:spPr/>
    </dgm:pt>
    <dgm:pt modelId="{DA2885BA-D6CA-4E93-BA88-DE9CBBD78C79}" type="pres">
      <dgm:prSet presAssocID="{41C8DDE2-6811-404E-92C9-350DBE176135}" presName="arrow" presStyleLbl="node1" presStyleIdx="5" presStyleCnt="7">
        <dgm:presLayoutVars>
          <dgm:bulletEnabled val="1"/>
        </dgm:presLayoutVars>
      </dgm:prSet>
      <dgm:spPr/>
    </dgm:pt>
    <dgm:pt modelId="{8D6DAC8E-CADB-4878-8987-87D4786F7ED5}" type="pres">
      <dgm:prSet presAssocID="{2953F97A-C115-458C-98D6-EE2139E6CE26}" presName="arrow" presStyleLbl="node1" presStyleIdx="6" presStyleCnt="7">
        <dgm:presLayoutVars>
          <dgm:bulletEnabled val="1"/>
        </dgm:presLayoutVars>
      </dgm:prSet>
      <dgm:spPr/>
    </dgm:pt>
  </dgm:ptLst>
  <dgm:cxnLst>
    <dgm:cxn modelId="{C000640B-484E-46D9-8714-B2FDAA29CD6C}" type="presOf" srcId="{06216EBB-8284-4188-995A-4C2F94510604}" destId="{3FD5FBEF-5632-46EE-AD44-EFFE3331C9C2}" srcOrd="0" destOrd="0" presId="urn:microsoft.com/office/officeart/2005/8/layout/arrow5"/>
    <dgm:cxn modelId="{5828750B-FE90-4CAC-86BB-722D07C9A7FC}" type="presOf" srcId="{6C471930-D1E7-4619-8E51-1B7EC6B52D32}" destId="{128D8F4F-536A-4068-9152-C35EEEBC1EE3}" srcOrd="0" destOrd="0" presId="urn:microsoft.com/office/officeart/2005/8/layout/arrow5"/>
    <dgm:cxn modelId="{7FE7B43F-AED6-4767-83D1-1787709E23C5}" srcId="{9D2C7206-4540-4F7A-A358-159161F614EE}" destId="{6C471930-D1E7-4619-8E51-1B7EC6B52D32}" srcOrd="3" destOrd="0" parTransId="{B96C075D-C1B3-47AD-B7C0-5C73F8E6CD0D}" sibTransId="{CAA0FD5E-1E2A-4D10-9225-9A1DC7EE2649}"/>
    <dgm:cxn modelId="{7A5AE35F-F1EB-4722-8A95-A6CEC35BFA2A}" srcId="{9D2C7206-4540-4F7A-A358-159161F614EE}" destId="{5406522B-6BFA-425D-ACB1-EC5A8932D8A5}" srcOrd="2" destOrd="0" parTransId="{A57ADC94-A026-451B-9FAE-8E61A8355BA2}" sibTransId="{23A49320-BC48-4E8B-836E-56CAF7031F2D}"/>
    <dgm:cxn modelId="{C409CE4B-ADFF-4782-9C57-DB71E2F9BE36}" type="presOf" srcId="{E6062079-7FE4-40EA-B639-B48EE69C63DA}" destId="{BBEC9B1B-C69E-49D3-A5ED-9988E2A72FA6}" srcOrd="0" destOrd="0" presId="urn:microsoft.com/office/officeart/2005/8/layout/arrow5"/>
    <dgm:cxn modelId="{5BB21F4D-09F6-4CA2-AF60-32041D40FD84}" type="presOf" srcId="{2953F97A-C115-458C-98D6-EE2139E6CE26}" destId="{8D6DAC8E-CADB-4878-8987-87D4786F7ED5}" srcOrd="0" destOrd="0" presId="urn:microsoft.com/office/officeart/2005/8/layout/arrow5"/>
    <dgm:cxn modelId="{4D2DC370-1B03-4ED1-9909-F3C6AE0D21C4}" type="presOf" srcId="{41C8DDE2-6811-404E-92C9-350DBE176135}" destId="{DA2885BA-D6CA-4E93-BA88-DE9CBBD78C79}" srcOrd="0" destOrd="0" presId="urn:microsoft.com/office/officeart/2005/8/layout/arrow5"/>
    <dgm:cxn modelId="{83364F8B-4C84-4F39-9FDA-F53D9341A7B4}" type="presOf" srcId="{5406522B-6BFA-425D-ACB1-EC5A8932D8A5}" destId="{4D7EA112-3644-4FC0-B4AD-801FC63D558B}" srcOrd="0" destOrd="0" presId="urn:microsoft.com/office/officeart/2005/8/layout/arrow5"/>
    <dgm:cxn modelId="{11E3FA9F-D7A7-4795-9044-0CE2F64F8D5A}" srcId="{9D2C7206-4540-4F7A-A358-159161F614EE}" destId="{E6062079-7FE4-40EA-B639-B48EE69C63DA}" srcOrd="1" destOrd="0" parTransId="{ED4BA35E-9D35-4E71-9AA5-FFFCB35434BA}" sibTransId="{90E61583-3FDF-4EBC-9554-0181A18EE14D}"/>
    <dgm:cxn modelId="{DC2CDBAA-1B73-4FA8-986A-D4C1C04BCB36}" type="presOf" srcId="{0190CA80-8A6F-4306-A127-211629226D71}" destId="{699C32DE-EE5D-4709-AC1A-AFC68633BC20}" srcOrd="0" destOrd="0" presId="urn:microsoft.com/office/officeart/2005/8/layout/arrow5"/>
    <dgm:cxn modelId="{9F0347B5-4857-475A-8AEB-69732CB5A7CD}" srcId="{9D2C7206-4540-4F7A-A358-159161F614EE}" destId="{2953F97A-C115-458C-98D6-EE2139E6CE26}" srcOrd="6" destOrd="0" parTransId="{7F83B713-1123-4CAA-887B-1E37F5B285F3}" sibTransId="{23AC4908-9E6F-43A5-9C94-285AFE0EC77E}"/>
    <dgm:cxn modelId="{F55D5DBD-F4AD-4E9D-8761-60E45BAF748F}" type="presOf" srcId="{9D2C7206-4540-4F7A-A358-159161F614EE}" destId="{17383F58-5060-4643-9249-18DE41894921}" srcOrd="0" destOrd="0" presId="urn:microsoft.com/office/officeart/2005/8/layout/arrow5"/>
    <dgm:cxn modelId="{35FAFECB-9C0B-440D-82E6-0EF523A3214F}" srcId="{9D2C7206-4540-4F7A-A358-159161F614EE}" destId="{41C8DDE2-6811-404E-92C9-350DBE176135}" srcOrd="5" destOrd="0" parTransId="{07CB237A-E857-4FD5-B7ED-E3A78FD868D9}" sibTransId="{C0B42724-92A2-40DB-9B44-E5BD373BC807}"/>
    <dgm:cxn modelId="{5F73B9EB-5819-477D-8F60-8D5B192B1C38}" srcId="{9D2C7206-4540-4F7A-A358-159161F614EE}" destId="{0190CA80-8A6F-4306-A127-211629226D71}" srcOrd="4" destOrd="0" parTransId="{0E2DC3EA-51B9-4F44-8721-27FFDF9D6DC8}" sibTransId="{937FD4D7-1C66-4D67-9327-C0882E0DCBD0}"/>
    <dgm:cxn modelId="{72D208F3-306B-425D-815C-71D951C8C875}" srcId="{9D2C7206-4540-4F7A-A358-159161F614EE}" destId="{06216EBB-8284-4188-995A-4C2F94510604}" srcOrd="0" destOrd="0" parTransId="{FBCE0138-EDBD-47B1-831C-A92DECD4C8DB}" sibTransId="{71255BA2-923B-4310-82E5-B32ADFDD7EB0}"/>
    <dgm:cxn modelId="{08EAD340-C52E-4E78-937E-9EE996FE7E49}" type="presParOf" srcId="{17383F58-5060-4643-9249-18DE41894921}" destId="{3FD5FBEF-5632-46EE-AD44-EFFE3331C9C2}" srcOrd="0" destOrd="0" presId="urn:microsoft.com/office/officeart/2005/8/layout/arrow5"/>
    <dgm:cxn modelId="{CA103D44-E140-4665-BD89-73D15D665D70}" type="presParOf" srcId="{17383F58-5060-4643-9249-18DE41894921}" destId="{BBEC9B1B-C69E-49D3-A5ED-9988E2A72FA6}" srcOrd="1" destOrd="0" presId="urn:microsoft.com/office/officeart/2005/8/layout/arrow5"/>
    <dgm:cxn modelId="{E8667D96-7411-4171-8F64-BAAB3B6F5329}" type="presParOf" srcId="{17383F58-5060-4643-9249-18DE41894921}" destId="{4D7EA112-3644-4FC0-B4AD-801FC63D558B}" srcOrd="2" destOrd="0" presId="urn:microsoft.com/office/officeart/2005/8/layout/arrow5"/>
    <dgm:cxn modelId="{CF7A5360-0D4A-4E83-ABC6-B410C6FCE754}" type="presParOf" srcId="{17383F58-5060-4643-9249-18DE41894921}" destId="{128D8F4F-536A-4068-9152-C35EEEBC1EE3}" srcOrd="3" destOrd="0" presId="urn:microsoft.com/office/officeart/2005/8/layout/arrow5"/>
    <dgm:cxn modelId="{3F7CA9D2-3C15-4C76-AFF0-737CBE480A79}" type="presParOf" srcId="{17383F58-5060-4643-9249-18DE41894921}" destId="{699C32DE-EE5D-4709-AC1A-AFC68633BC20}" srcOrd="4" destOrd="0" presId="urn:microsoft.com/office/officeart/2005/8/layout/arrow5"/>
    <dgm:cxn modelId="{1E8CAC09-6B8E-46FC-81D3-622805101639}" type="presParOf" srcId="{17383F58-5060-4643-9249-18DE41894921}" destId="{DA2885BA-D6CA-4E93-BA88-DE9CBBD78C79}" srcOrd="5" destOrd="0" presId="urn:microsoft.com/office/officeart/2005/8/layout/arrow5"/>
    <dgm:cxn modelId="{91402A10-70CC-4384-AAB6-7DB7DC5EA5E6}" type="presParOf" srcId="{17383F58-5060-4643-9249-18DE41894921}" destId="{8D6DAC8E-CADB-4878-8987-87D4786F7ED5}" srcOrd="6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FDD6FBF-0C60-412F-A7B5-1CDC91431D6D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2FE2C49-F70E-448F-89C5-B497CA937F13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Demonstrate learning acquired through studying psychology</a:t>
          </a:r>
          <a:endParaRPr lang="en-US"/>
        </a:p>
      </dgm:t>
    </dgm:pt>
    <dgm:pt modelId="{C76E0F18-F527-4F00-9637-2C007182124D}" type="parTrans" cxnId="{32BEDB15-AEE9-43EE-BB26-5477B76C6200}">
      <dgm:prSet/>
      <dgm:spPr/>
      <dgm:t>
        <a:bodyPr/>
        <a:lstStyle/>
        <a:p>
          <a:endParaRPr lang="en-US"/>
        </a:p>
      </dgm:t>
    </dgm:pt>
    <dgm:pt modelId="{BAD4441D-8569-47A8-BF63-10C5D7C15C5B}" type="sibTrans" cxnId="{32BEDB15-AEE9-43EE-BB26-5477B76C6200}">
      <dgm:prSet/>
      <dgm:spPr/>
      <dgm:t>
        <a:bodyPr/>
        <a:lstStyle/>
        <a:p>
          <a:endParaRPr lang="en-US"/>
        </a:p>
      </dgm:t>
    </dgm:pt>
    <dgm:pt modelId="{5598E0B8-19BD-44E2-B27B-F186C82FD2B4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Evidence growth &amp; learning acquired through undertaking relevant work experience</a:t>
          </a:r>
          <a:endParaRPr lang="en-US"/>
        </a:p>
      </dgm:t>
    </dgm:pt>
    <dgm:pt modelId="{F0011E99-D4B9-44C4-A77D-D45C68A55365}" type="parTrans" cxnId="{B6517790-64D6-491E-AFD5-84DF19A0E399}">
      <dgm:prSet/>
      <dgm:spPr/>
      <dgm:t>
        <a:bodyPr/>
        <a:lstStyle/>
        <a:p>
          <a:endParaRPr lang="en-US"/>
        </a:p>
      </dgm:t>
    </dgm:pt>
    <dgm:pt modelId="{FF6E41ED-28F6-4F77-8D0F-FBD1F719BD83}" type="sibTrans" cxnId="{B6517790-64D6-491E-AFD5-84DF19A0E399}">
      <dgm:prSet/>
      <dgm:spPr/>
      <dgm:t>
        <a:bodyPr/>
        <a:lstStyle/>
        <a:p>
          <a:endParaRPr lang="en-US"/>
        </a:p>
      </dgm:t>
    </dgm:pt>
    <dgm:pt modelId="{92BCB9D5-E69B-4603-B501-C86DF49C8A20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Evidence research skills &amp; competence</a:t>
          </a:r>
          <a:endParaRPr lang="en-US"/>
        </a:p>
      </dgm:t>
    </dgm:pt>
    <dgm:pt modelId="{8ECA6C81-0F7D-4070-B6BA-865E288FA8ED}" type="parTrans" cxnId="{246D9B44-D104-4F2A-B98F-5DA6EE67792E}">
      <dgm:prSet/>
      <dgm:spPr/>
      <dgm:t>
        <a:bodyPr/>
        <a:lstStyle/>
        <a:p>
          <a:endParaRPr lang="en-US"/>
        </a:p>
      </dgm:t>
    </dgm:pt>
    <dgm:pt modelId="{F11AA6FA-94F3-426C-85ED-0DE159955DE9}" type="sibTrans" cxnId="{246D9B44-D104-4F2A-B98F-5DA6EE67792E}">
      <dgm:prSet/>
      <dgm:spPr/>
      <dgm:t>
        <a:bodyPr/>
        <a:lstStyle/>
        <a:p>
          <a:endParaRPr lang="en-US"/>
        </a:p>
      </dgm:t>
    </dgm:pt>
    <dgm:pt modelId="{E718FFDC-DB2F-458A-8D9A-A6219F19D6FC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Avoid Spelling / grammatical errors</a:t>
          </a:r>
          <a:endParaRPr lang="en-US"/>
        </a:p>
      </dgm:t>
    </dgm:pt>
    <dgm:pt modelId="{B3EA03B1-2D43-4E88-943F-C48A6FB2392E}" type="parTrans" cxnId="{5B6C94BF-3FDD-4919-83C3-E8C743C0F862}">
      <dgm:prSet/>
      <dgm:spPr/>
      <dgm:t>
        <a:bodyPr/>
        <a:lstStyle/>
        <a:p>
          <a:endParaRPr lang="en-US"/>
        </a:p>
      </dgm:t>
    </dgm:pt>
    <dgm:pt modelId="{76C9CBB3-A496-4B40-B7EF-D71F962680E0}" type="sibTrans" cxnId="{5B6C94BF-3FDD-4919-83C3-E8C743C0F862}">
      <dgm:prSet/>
      <dgm:spPr/>
      <dgm:t>
        <a:bodyPr/>
        <a:lstStyle/>
        <a:p>
          <a:endParaRPr lang="en-US"/>
        </a:p>
      </dgm:t>
    </dgm:pt>
    <dgm:pt modelId="{0BE9A9C4-1F3A-4AD8-8399-0291D75DE46C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Demonstrate good presentation skills &amp; focus</a:t>
          </a:r>
          <a:endParaRPr lang="en-US"/>
        </a:p>
      </dgm:t>
    </dgm:pt>
    <dgm:pt modelId="{C6666862-56DA-4F75-9952-DA8246420CE0}" type="parTrans" cxnId="{21935D9B-123A-47FB-99C6-FE13BB630711}">
      <dgm:prSet/>
      <dgm:spPr/>
      <dgm:t>
        <a:bodyPr/>
        <a:lstStyle/>
        <a:p>
          <a:endParaRPr lang="en-US"/>
        </a:p>
      </dgm:t>
    </dgm:pt>
    <dgm:pt modelId="{C12D06C3-A8FE-4EB0-99AF-9BDE4C848088}" type="sibTrans" cxnId="{21935D9B-123A-47FB-99C6-FE13BB630711}">
      <dgm:prSet/>
      <dgm:spPr/>
      <dgm:t>
        <a:bodyPr/>
        <a:lstStyle/>
        <a:p>
          <a:endParaRPr lang="en-US"/>
        </a:p>
      </dgm:t>
    </dgm:pt>
    <dgm:pt modelId="{5ABB6C19-8F39-4FA7-B814-2EDC7270F4A9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Graduate basis for chartered membership (GBC)</a:t>
          </a:r>
          <a:endParaRPr lang="en-US"/>
        </a:p>
      </dgm:t>
    </dgm:pt>
    <dgm:pt modelId="{4CEC769B-6BDE-44F9-9B3D-45266A8182BE}" type="parTrans" cxnId="{FFD2B994-D837-4D75-BC9B-F64939260363}">
      <dgm:prSet/>
      <dgm:spPr/>
      <dgm:t>
        <a:bodyPr/>
        <a:lstStyle/>
        <a:p>
          <a:endParaRPr lang="en-US"/>
        </a:p>
      </dgm:t>
    </dgm:pt>
    <dgm:pt modelId="{652DE01A-73D7-4843-B8CF-6D3B23C08F5C}" type="sibTrans" cxnId="{FFD2B994-D837-4D75-BC9B-F64939260363}">
      <dgm:prSet/>
      <dgm:spPr/>
      <dgm:t>
        <a:bodyPr/>
        <a:lstStyle/>
        <a:p>
          <a:endParaRPr lang="en-US"/>
        </a:p>
      </dgm:t>
    </dgm:pt>
    <dgm:pt modelId="{7466A98A-8B53-43DD-B1AA-8604DCA4A891}" type="pres">
      <dgm:prSet presAssocID="{CFDD6FBF-0C60-412F-A7B5-1CDC91431D6D}" presName="root" presStyleCnt="0">
        <dgm:presLayoutVars>
          <dgm:dir/>
          <dgm:resizeHandles val="exact"/>
        </dgm:presLayoutVars>
      </dgm:prSet>
      <dgm:spPr/>
    </dgm:pt>
    <dgm:pt modelId="{A9394C0B-9929-4331-A7C3-226CD83F50E7}" type="pres">
      <dgm:prSet presAssocID="{72FE2C49-F70E-448F-89C5-B497CA937F13}" presName="compNode" presStyleCnt="0"/>
      <dgm:spPr/>
    </dgm:pt>
    <dgm:pt modelId="{C7555555-B978-4D09-A1A9-BF7628F8585E}" type="pres">
      <dgm:prSet presAssocID="{72FE2C49-F70E-448F-89C5-B497CA937F13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1C6A737F-B515-496B-BC9A-808AEB5BD764}" type="pres">
      <dgm:prSet presAssocID="{72FE2C49-F70E-448F-89C5-B497CA937F13}" presName="spaceRect" presStyleCnt="0"/>
      <dgm:spPr/>
    </dgm:pt>
    <dgm:pt modelId="{1FBAB797-A738-4D08-824E-184B4E35E3F2}" type="pres">
      <dgm:prSet presAssocID="{72FE2C49-F70E-448F-89C5-B497CA937F13}" presName="textRect" presStyleLbl="revTx" presStyleIdx="0" presStyleCnt="6">
        <dgm:presLayoutVars>
          <dgm:chMax val="1"/>
          <dgm:chPref val="1"/>
        </dgm:presLayoutVars>
      </dgm:prSet>
      <dgm:spPr/>
    </dgm:pt>
    <dgm:pt modelId="{C7DF4F55-0D04-41A8-97C9-55623396973A}" type="pres">
      <dgm:prSet presAssocID="{BAD4441D-8569-47A8-BF63-10C5D7C15C5B}" presName="sibTrans" presStyleCnt="0"/>
      <dgm:spPr/>
    </dgm:pt>
    <dgm:pt modelId="{73126F9B-419F-4287-A0F7-525C3D78BC5E}" type="pres">
      <dgm:prSet presAssocID="{5598E0B8-19BD-44E2-B27B-F186C82FD2B4}" presName="compNode" presStyleCnt="0"/>
      <dgm:spPr/>
    </dgm:pt>
    <dgm:pt modelId="{5723F9AC-46F3-41B1-AD9E-0536DBB483D2}" type="pres">
      <dgm:prSet presAssocID="{5598E0B8-19BD-44E2-B27B-F186C82FD2B4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5CA94686-777C-4933-90D2-A7766E32FB0F}" type="pres">
      <dgm:prSet presAssocID="{5598E0B8-19BD-44E2-B27B-F186C82FD2B4}" presName="spaceRect" presStyleCnt="0"/>
      <dgm:spPr/>
    </dgm:pt>
    <dgm:pt modelId="{2D9342BD-34A9-4E21-B96D-9F3BA5FBCBC7}" type="pres">
      <dgm:prSet presAssocID="{5598E0B8-19BD-44E2-B27B-F186C82FD2B4}" presName="textRect" presStyleLbl="revTx" presStyleIdx="1" presStyleCnt="6">
        <dgm:presLayoutVars>
          <dgm:chMax val="1"/>
          <dgm:chPref val="1"/>
        </dgm:presLayoutVars>
      </dgm:prSet>
      <dgm:spPr/>
    </dgm:pt>
    <dgm:pt modelId="{4C2135ED-EC45-4D8F-AF4B-48CDF59E5290}" type="pres">
      <dgm:prSet presAssocID="{FF6E41ED-28F6-4F77-8D0F-FBD1F719BD83}" presName="sibTrans" presStyleCnt="0"/>
      <dgm:spPr/>
    </dgm:pt>
    <dgm:pt modelId="{9A28424B-8911-4452-A498-8F19B3B1BEA7}" type="pres">
      <dgm:prSet presAssocID="{92BCB9D5-E69B-4603-B501-C86DF49C8A20}" presName="compNode" presStyleCnt="0"/>
      <dgm:spPr/>
    </dgm:pt>
    <dgm:pt modelId="{CBCCCF1E-B83E-41C2-8FBD-297455D156BC}" type="pres">
      <dgm:prSet presAssocID="{92BCB9D5-E69B-4603-B501-C86DF49C8A20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E7E3E856-F708-44B6-BFA4-0FEE822E8A23}" type="pres">
      <dgm:prSet presAssocID="{92BCB9D5-E69B-4603-B501-C86DF49C8A20}" presName="spaceRect" presStyleCnt="0"/>
      <dgm:spPr/>
    </dgm:pt>
    <dgm:pt modelId="{10B1EE63-6456-4F6C-BF03-4A9BCB6C51A6}" type="pres">
      <dgm:prSet presAssocID="{92BCB9D5-E69B-4603-B501-C86DF49C8A20}" presName="textRect" presStyleLbl="revTx" presStyleIdx="2" presStyleCnt="6">
        <dgm:presLayoutVars>
          <dgm:chMax val="1"/>
          <dgm:chPref val="1"/>
        </dgm:presLayoutVars>
      </dgm:prSet>
      <dgm:spPr/>
    </dgm:pt>
    <dgm:pt modelId="{779E3843-7E8F-4837-B6A0-D92250D7F15D}" type="pres">
      <dgm:prSet presAssocID="{F11AA6FA-94F3-426C-85ED-0DE159955DE9}" presName="sibTrans" presStyleCnt="0"/>
      <dgm:spPr/>
    </dgm:pt>
    <dgm:pt modelId="{68926640-634D-47CA-9D4E-F049444D3322}" type="pres">
      <dgm:prSet presAssocID="{E718FFDC-DB2F-458A-8D9A-A6219F19D6FC}" presName="compNode" presStyleCnt="0"/>
      <dgm:spPr/>
    </dgm:pt>
    <dgm:pt modelId="{FA3B3C5C-073B-45B8-9494-1831D7C0541F}" type="pres">
      <dgm:prSet presAssocID="{E718FFDC-DB2F-458A-8D9A-A6219F19D6FC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D19A1181-E57B-4A98-AFC0-F17BC2DA9AD0}" type="pres">
      <dgm:prSet presAssocID="{E718FFDC-DB2F-458A-8D9A-A6219F19D6FC}" presName="spaceRect" presStyleCnt="0"/>
      <dgm:spPr/>
    </dgm:pt>
    <dgm:pt modelId="{A816D426-076A-4A45-B9CE-647D6227C283}" type="pres">
      <dgm:prSet presAssocID="{E718FFDC-DB2F-458A-8D9A-A6219F19D6FC}" presName="textRect" presStyleLbl="revTx" presStyleIdx="3" presStyleCnt="6">
        <dgm:presLayoutVars>
          <dgm:chMax val="1"/>
          <dgm:chPref val="1"/>
        </dgm:presLayoutVars>
      </dgm:prSet>
      <dgm:spPr/>
    </dgm:pt>
    <dgm:pt modelId="{F4BD4D24-2A85-4CBD-982C-E187D02BD2ED}" type="pres">
      <dgm:prSet presAssocID="{76C9CBB3-A496-4B40-B7EF-D71F962680E0}" presName="sibTrans" presStyleCnt="0"/>
      <dgm:spPr/>
    </dgm:pt>
    <dgm:pt modelId="{78E72BD3-47D6-461D-BAF8-69A348927AC5}" type="pres">
      <dgm:prSet presAssocID="{0BE9A9C4-1F3A-4AD8-8399-0291D75DE46C}" presName="compNode" presStyleCnt="0"/>
      <dgm:spPr/>
    </dgm:pt>
    <dgm:pt modelId="{D60E4750-B48E-4E28-886A-46B1C094CA20}" type="pres">
      <dgm:prSet presAssocID="{0BE9A9C4-1F3A-4AD8-8399-0291D75DE46C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E68B1AAE-B316-43C6-8B2F-C3944D18E70E}" type="pres">
      <dgm:prSet presAssocID="{0BE9A9C4-1F3A-4AD8-8399-0291D75DE46C}" presName="spaceRect" presStyleCnt="0"/>
      <dgm:spPr/>
    </dgm:pt>
    <dgm:pt modelId="{1DC5255E-FE31-40C0-9593-4B1655FD5C69}" type="pres">
      <dgm:prSet presAssocID="{0BE9A9C4-1F3A-4AD8-8399-0291D75DE46C}" presName="textRect" presStyleLbl="revTx" presStyleIdx="4" presStyleCnt="6">
        <dgm:presLayoutVars>
          <dgm:chMax val="1"/>
          <dgm:chPref val="1"/>
        </dgm:presLayoutVars>
      </dgm:prSet>
      <dgm:spPr/>
    </dgm:pt>
    <dgm:pt modelId="{C651BCB9-3538-4B86-9A30-75E59DE1CA63}" type="pres">
      <dgm:prSet presAssocID="{C12D06C3-A8FE-4EB0-99AF-9BDE4C848088}" presName="sibTrans" presStyleCnt="0"/>
      <dgm:spPr/>
    </dgm:pt>
    <dgm:pt modelId="{4F5F033E-28A3-4EFB-B414-DB62BC3184FD}" type="pres">
      <dgm:prSet presAssocID="{5ABB6C19-8F39-4FA7-B814-2EDC7270F4A9}" presName="compNode" presStyleCnt="0"/>
      <dgm:spPr/>
    </dgm:pt>
    <dgm:pt modelId="{4E5D86CF-07BD-48C7-853C-11F49E9EE1D9}" type="pres">
      <dgm:prSet presAssocID="{5ABB6C19-8F39-4FA7-B814-2EDC7270F4A9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aduation Cap"/>
        </a:ext>
      </dgm:extLst>
    </dgm:pt>
    <dgm:pt modelId="{43B65283-294E-4EC9-8AD3-EF347D6460CF}" type="pres">
      <dgm:prSet presAssocID="{5ABB6C19-8F39-4FA7-B814-2EDC7270F4A9}" presName="spaceRect" presStyleCnt="0"/>
      <dgm:spPr/>
    </dgm:pt>
    <dgm:pt modelId="{18C8039A-EC9A-4236-B683-8B8A2C37F7B5}" type="pres">
      <dgm:prSet presAssocID="{5ABB6C19-8F39-4FA7-B814-2EDC7270F4A9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32BEDB15-AEE9-43EE-BB26-5477B76C6200}" srcId="{CFDD6FBF-0C60-412F-A7B5-1CDC91431D6D}" destId="{72FE2C49-F70E-448F-89C5-B497CA937F13}" srcOrd="0" destOrd="0" parTransId="{C76E0F18-F527-4F00-9637-2C007182124D}" sibTransId="{BAD4441D-8569-47A8-BF63-10C5D7C15C5B}"/>
    <dgm:cxn modelId="{8D413328-BE15-4336-A651-F2979549F16B}" type="presOf" srcId="{E718FFDC-DB2F-458A-8D9A-A6219F19D6FC}" destId="{A816D426-076A-4A45-B9CE-647D6227C283}" srcOrd="0" destOrd="0" presId="urn:microsoft.com/office/officeart/2018/2/layout/IconLabelList"/>
    <dgm:cxn modelId="{7C43F72C-07CA-4ABE-B01E-F832F43909BF}" type="presOf" srcId="{5ABB6C19-8F39-4FA7-B814-2EDC7270F4A9}" destId="{18C8039A-EC9A-4236-B683-8B8A2C37F7B5}" srcOrd="0" destOrd="0" presId="urn:microsoft.com/office/officeart/2018/2/layout/IconLabelList"/>
    <dgm:cxn modelId="{278E2732-9276-4C22-BDA9-AE973E11E57D}" type="presOf" srcId="{72FE2C49-F70E-448F-89C5-B497CA937F13}" destId="{1FBAB797-A738-4D08-824E-184B4E35E3F2}" srcOrd="0" destOrd="0" presId="urn:microsoft.com/office/officeart/2018/2/layout/IconLabelList"/>
    <dgm:cxn modelId="{246D9B44-D104-4F2A-B98F-5DA6EE67792E}" srcId="{CFDD6FBF-0C60-412F-A7B5-1CDC91431D6D}" destId="{92BCB9D5-E69B-4603-B501-C86DF49C8A20}" srcOrd="2" destOrd="0" parTransId="{8ECA6C81-0F7D-4070-B6BA-865E288FA8ED}" sibTransId="{F11AA6FA-94F3-426C-85ED-0DE159955DE9}"/>
    <dgm:cxn modelId="{C609D64E-D41E-40AF-8B69-C443A118E2A4}" type="presOf" srcId="{5598E0B8-19BD-44E2-B27B-F186C82FD2B4}" destId="{2D9342BD-34A9-4E21-B96D-9F3BA5FBCBC7}" srcOrd="0" destOrd="0" presId="urn:microsoft.com/office/officeart/2018/2/layout/IconLabelList"/>
    <dgm:cxn modelId="{618C0284-93B5-487E-B4C3-8F3A8944DBE1}" type="presOf" srcId="{0BE9A9C4-1F3A-4AD8-8399-0291D75DE46C}" destId="{1DC5255E-FE31-40C0-9593-4B1655FD5C69}" srcOrd="0" destOrd="0" presId="urn:microsoft.com/office/officeart/2018/2/layout/IconLabelList"/>
    <dgm:cxn modelId="{B6517790-64D6-491E-AFD5-84DF19A0E399}" srcId="{CFDD6FBF-0C60-412F-A7B5-1CDC91431D6D}" destId="{5598E0B8-19BD-44E2-B27B-F186C82FD2B4}" srcOrd="1" destOrd="0" parTransId="{F0011E99-D4B9-44C4-A77D-D45C68A55365}" sibTransId="{FF6E41ED-28F6-4F77-8D0F-FBD1F719BD83}"/>
    <dgm:cxn modelId="{FFD2B994-D837-4D75-BC9B-F64939260363}" srcId="{CFDD6FBF-0C60-412F-A7B5-1CDC91431D6D}" destId="{5ABB6C19-8F39-4FA7-B814-2EDC7270F4A9}" srcOrd="5" destOrd="0" parTransId="{4CEC769B-6BDE-44F9-9B3D-45266A8182BE}" sibTransId="{652DE01A-73D7-4843-B8CF-6D3B23C08F5C}"/>
    <dgm:cxn modelId="{21935D9B-123A-47FB-99C6-FE13BB630711}" srcId="{CFDD6FBF-0C60-412F-A7B5-1CDC91431D6D}" destId="{0BE9A9C4-1F3A-4AD8-8399-0291D75DE46C}" srcOrd="4" destOrd="0" parTransId="{C6666862-56DA-4F75-9952-DA8246420CE0}" sibTransId="{C12D06C3-A8FE-4EB0-99AF-9BDE4C848088}"/>
    <dgm:cxn modelId="{5B6C94BF-3FDD-4919-83C3-E8C743C0F862}" srcId="{CFDD6FBF-0C60-412F-A7B5-1CDC91431D6D}" destId="{E718FFDC-DB2F-458A-8D9A-A6219F19D6FC}" srcOrd="3" destOrd="0" parTransId="{B3EA03B1-2D43-4E88-943F-C48A6FB2392E}" sibTransId="{76C9CBB3-A496-4B40-B7EF-D71F962680E0}"/>
    <dgm:cxn modelId="{E9FEBCDC-61CA-4A19-84D9-F6A5DE4B9A72}" type="presOf" srcId="{CFDD6FBF-0C60-412F-A7B5-1CDC91431D6D}" destId="{7466A98A-8B53-43DD-B1AA-8604DCA4A891}" srcOrd="0" destOrd="0" presId="urn:microsoft.com/office/officeart/2018/2/layout/IconLabelList"/>
    <dgm:cxn modelId="{D96C48F7-50DB-44DC-9E8B-CA639A754EE4}" type="presOf" srcId="{92BCB9D5-E69B-4603-B501-C86DF49C8A20}" destId="{10B1EE63-6456-4F6C-BF03-4A9BCB6C51A6}" srcOrd="0" destOrd="0" presId="urn:microsoft.com/office/officeart/2018/2/layout/IconLabelList"/>
    <dgm:cxn modelId="{208259A9-41DA-4EB9-85AC-0F95AAA18ED1}" type="presParOf" srcId="{7466A98A-8B53-43DD-B1AA-8604DCA4A891}" destId="{A9394C0B-9929-4331-A7C3-226CD83F50E7}" srcOrd="0" destOrd="0" presId="urn:microsoft.com/office/officeart/2018/2/layout/IconLabelList"/>
    <dgm:cxn modelId="{C0635965-E8AB-4C15-AAC0-315FE03459BC}" type="presParOf" srcId="{A9394C0B-9929-4331-A7C3-226CD83F50E7}" destId="{C7555555-B978-4D09-A1A9-BF7628F8585E}" srcOrd="0" destOrd="0" presId="urn:microsoft.com/office/officeart/2018/2/layout/IconLabelList"/>
    <dgm:cxn modelId="{E6E728C3-7A7E-4771-A8C7-D29F0CD7A63D}" type="presParOf" srcId="{A9394C0B-9929-4331-A7C3-226CD83F50E7}" destId="{1C6A737F-B515-496B-BC9A-808AEB5BD764}" srcOrd="1" destOrd="0" presId="urn:microsoft.com/office/officeart/2018/2/layout/IconLabelList"/>
    <dgm:cxn modelId="{AC30513C-B2B7-4C56-B381-21126C0940A6}" type="presParOf" srcId="{A9394C0B-9929-4331-A7C3-226CD83F50E7}" destId="{1FBAB797-A738-4D08-824E-184B4E35E3F2}" srcOrd="2" destOrd="0" presId="urn:microsoft.com/office/officeart/2018/2/layout/IconLabelList"/>
    <dgm:cxn modelId="{E3A688E1-0627-4C53-9977-BE1F94332419}" type="presParOf" srcId="{7466A98A-8B53-43DD-B1AA-8604DCA4A891}" destId="{C7DF4F55-0D04-41A8-97C9-55623396973A}" srcOrd="1" destOrd="0" presId="urn:microsoft.com/office/officeart/2018/2/layout/IconLabelList"/>
    <dgm:cxn modelId="{8390E6B2-B4D3-47D7-A259-57006BD12E83}" type="presParOf" srcId="{7466A98A-8B53-43DD-B1AA-8604DCA4A891}" destId="{73126F9B-419F-4287-A0F7-525C3D78BC5E}" srcOrd="2" destOrd="0" presId="urn:microsoft.com/office/officeart/2018/2/layout/IconLabelList"/>
    <dgm:cxn modelId="{A99D061D-22E4-4A8F-AFCE-80DEABC8D366}" type="presParOf" srcId="{73126F9B-419F-4287-A0F7-525C3D78BC5E}" destId="{5723F9AC-46F3-41B1-AD9E-0536DBB483D2}" srcOrd="0" destOrd="0" presId="urn:microsoft.com/office/officeart/2018/2/layout/IconLabelList"/>
    <dgm:cxn modelId="{381D38B8-4F83-47CB-B17C-C36ED13272CB}" type="presParOf" srcId="{73126F9B-419F-4287-A0F7-525C3D78BC5E}" destId="{5CA94686-777C-4933-90D2-A7766E32FB0F}" srcOrd="1" destOrd="0" presId="urn:microsoft.com/office/officeart/2018/2/layout/IconLabelList"/>
    <dgm:cxn modelId="{D53D4D2E-982E-44FD-8EC1-E6B56A44D82E}" type="presParOf" srcId="{73126F9B-419F-4287-A0F7-525C3D78BC5E}" destId="{2D9342BD-34A9-4E21-B96D-9F3BA5FBCBC7}" srcOrd="2" destOrd="0" presId="urn:microsoft.com/office/officeart/2018/2/layout/IconLabelList"/>
    <dgm:cxn modelId="{DEFB7EC1-799E-44C2-B641-7A1D7B80C5D2}" type="presParOf" srcId="{7466A98A-8B53-43DD-B1AA-8604DCA4A891}" destId="{4C2135ED-EC45-4D8F-AF4B-48CDF59E5290}" srcOrd="3" destOrd="0" presId="urn:microsoft.com/office/officeart/2018/2/layout/IconLabelList"/>
    <dgm:cxn modelId="{CBF4C6FF-B53D-4FB4-A1FA-8897DD06B8E3}" type="presParOf" srcId="{7466A98A-8B53-43DD-B1AA-8604DCA4A891}" destId="{9A28424B-8911-4452-A498-8F19B3B1BEA7}" srcOrd="4" destOrd="0" presId="urn:microsoft.com/office/officeart/2018/2/layout/IconLabelList"/>
    <dgm:cxn modelId="{30516311-7387-495F-B1FE-F76A50EDE7BB}" type="presParOf" srcId="{9A28424B-8911-4452-A498-8F19B3B1BEA7}" destId="{CBCCCF1E-B83E-41C2-8FBD-297455D156BC}" srcOrd="0" destOrd="0" presId="urn:microsoft.com/office/officeart/2018/2/layout/IconLabelList"/>
    <dgm:cxn modelId="{AFAB3CCD-09E2-4171-AD18-1CB7A5FE4F9F}" type="presParOf" srcId="{9A28424B-8911-4452-A498-8F19B3B1BEA7}" destId="{E7E3E856-F708-44B6-BFA4-0FEE822E8A23}" srcOrd="1" destOrd="0" presId="urn:microsoft.com/office/officeart/2018/2/layout/IconLabelList"/>
    <dgm:cxn modelId="{BD658399-705D-4282-AC19-B08AD594F100}" type="presParOf" srcId="{9A28424B-8911-4452-A498-8F19B3B1BEA7}" destId="{10B1EE63-6456-4F6C-BF03-4A9BCB6C51A6}" srcOrd="2" destOrd="0" presId="urn:microsoft.com/office/officeart/2018/2/layout/IconLabelList"/>
    <dgm:cxn modelId="{EF4E5EB5-2B04-4107-89B4-6B9D6625E649}" type="presParOf" srcId="{7466A98A-8B53-43DD-B1AA-8604DCA4A891}" destId="{779E3843-7E8F-4837-B6A0-D92250D7F15D}" srcOrd="5" destOrd="0" presId="urn:microsoft.com/office/officeart/2018/2/layout/IconLabelList"/>
    <dgm:cxn modelId="{A19EC55E-31DA-4693-A041-45D094F21A7B}" type="presParOf" srcId="{7466A98A-8B53-43DD-B1AA-8604DCA4A891}" destId="{68926640-634D-47CA-9D4E-F049444D3322}" srcOrd="6" destOrd="0" presId="urn:microsoft.com/office/officeart/2018/2/layout/IconLabelList"/>
    <dgm:cxn modelId="{B1D71F18-6209-4A37-968F-5CA16EE92C31}" type="presParOf" srcId="{68926640-634D-47CA-9D4E-F049444D3322}" destId="{FA3B3C5C-073B-45B8-9494-1831D7C0541F}" srcOrd="0" destOrd="0" presId="urn:microsoft.com/office/officeart/2018/2/layout/IconLabelList"/>
    <dgm:cxn modelId="{4E4D8E25-4CF9-408A-A798-0C53F72AB9FB}" type="presParOf" srcId="{68926640-634D-47CA-9D4E-F049444D3322}" destId="{D19A1181-E57B-4A98-AFC0-F17BC2DA9AD0}" srcOrd="1" destOrd="0" presId="urn:microsoft.com/office/officeart/2018/2/layout/IconLabelList"/>
    <dgm:cxn modelId="{B5971C8B-76DA-4A09-9229-3E85868D70A3}" type="presParOf" srcId="{68926640-634D-47CA-9D4E-F049444D3322}" destId="{A816D426-076A-4A45-B9CE-647D6227C283}" srcOrd="2" destOrd="0" presId="urn:microsoft.com/office/officeart/2018/2/layout/IconLabelList"/>
    <dgm:cxn modelId="{CED45080-B36D-48B0-853F-27A20EA64C1A}" type="presParOf" srcId="{7466A98A-8B53-43DD-B1AA-8604DCA4A891}" destId="{F4BD4D24-2A85-4CBD-982C-E187D02BD2ED}" srcOrd="7" destOrd="0" presId="urn:microsoft.com/office/officeart/2018/2/layout/IconLabelList"/>
    <dgm:cxn modelId="{2C426C8A-2BAB-4394-BC48-BA990EA9CDA9}" type="presParOf" srcId="{7466A98A-8B53-43DD-B1AA-8604DCA4A891}" destId="{78E72BD3-47D6-461D-BAF8-69A348927AC5}" srcOrd="8" destOrd="0" presId="urn:microsoft.com/office/officeart/2018/2/layout/IconLabelList"/>
    <dgm:cxn modelId="{0FF148D6-4B1A-4768-BD5B-1C25ED394862}" type="presParOf" srcId="{78E72BD3-47D6-461D-BAF8-69A348927AC5}" destId="{D60E4750-B48E-4E28-886A-46B1C094CA20}" srcOrd="0" destOrd="0" presId="urn:microsoft.com/office/officeart/2018/2/layout/IconLabelList"/>
    <dgm:cxn modelId="{D1E51FB1-A88A-40D3-BD61-5855718FD39F}" type="presParOf" srcId="{78E72BD3-47D6-461D-BAF8-69A348927AC5}" destId="{E68B1AAE-B316-43C6-8B2F-C3944D18E70E}" srcOrd="1" destOrd="0" presId="urn:microsoft.com/office/officeart/2018/2/layout/IconLabelList"/>
    <dgm:cxn modelId="{802552B3-FBA8-462C-A921-F8453B727C90}" type="presParOf" srcId="{78E72BD3-47D6-461D-BAF8-69A348927AC5}" destId="{1DC5255E-FE31-40C0-9593-4B1655FD5C69}" srcOrd="2" destOrd="0" presId="urn:microsoft.com/office/officeart/2018/2/layout/IconLabelList"/>
    <dgm:cxn modelId="{CEB23363-D6EC-477C-A864-56094E85BB3E}" type="presParOf" srcId="{7466A98A-8B53-43DD-B1AA-8604DCA4A891}" destId="{C651BCB9-3538-4B86-9A30-75E59DE1CA63}" srcOrd="9" destOrd="0" presId="urn:microsoft.com/office/officeart/2018/2/layout/IconLabelList"/>
    <dgm:cxn modelId="{94889639-DA6B-4586-A107-971A223A1CB6}" type="presParOf" srcId="{7466A98A-8B53-43DD-B1AA-8604DCA4A891}" destId="{4F5F033E-28A3-4EFB-B414-DB62BC3184FD}" srcOrd="10" destOrd="0" presId="urn:microsoft.com/office/officeart/2018/2/layout/IconLabelList"/>
    <dgm:cxn modelId="{0B8CC640-6481-4A37-BACE-D4FBB7F7145D}" type="presParOf" srcId="{4F5F033E-28A3-4EFB-B414-DB62BC3184FD}" destId="{4E5D86CF-07BD-48C7-853C-11F49E9EE1D9}" srcOrd="0" destOrd="0" presId="urn:microsoft.com/office/officeart/2018/2/layout/IconLabelList"/>
    <dgm:cxn modelId="{4297A70E-E555-40FB-ABA7-FF0D95DE24D7}" type="presParOf" srcId="{4F5F033E-28A3-4EFB-B414-DB62BC3184FD}" destId="{43B65283-294E-4EC9-8AD3-EF347D6460CF}" srcOrd="1" destOrd="0" presId="urn:microsoft.com/office/officeart/2018/2/layout/IconLabelList"/>
    <dgm:cxn modelId="{19A81956-379D-4679-802D-49EDF8D4A613}" type="presParOf" srcId="{4F5F033E-28A3-4EFB-B414-DB62BC3184FD}" destId="{18C8039A-EC9A-4236-B683-8B8A2C37F7B5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FF04EFD-A319-493D-9532-88327BB3404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FBF2EDF-2FEF-4D2C-B10F-0DCC19353144}">
      <dgm:prSet/>
      <dgm:spPr/>
      <dgm:t>
        <a:bodyPr/>
        <a:lstStyle/>
        <a:p>
          <a:r>
            <a:rPr lang="en-GB"/>
            <a:t>Motivation – why clinical psychology?</a:t>
          </a:r>
          <a:endParaRPr lang="en-US"/>
        </a:p>
      </dgm:t>
    </dgm:pt>
    <dgm:pt modelId="{CD97E99E-D190-4BB8-91F4-B3073F295E1A}" type="parTrans" cxnId="{2DAEFD51-5344-4E5B-9CF4-3FDA9CE421D5}">
      <dgm:prSet/>
      <dgm:spPr/>
      <dgm:t>
        <a:bodyPr/>
        <a:lstStyle/>
        <a:p>
          <a:endParaRPr lang="en-US"/>
        </a:p>
      </dgm:t>
    </dgm:pt>
    <dgm:pt modelId="{CE1B6DA3-80DA-4252-8879-7DA099A99D0D}" type="sibTrans" cxnId="{2DAEFD51-5344-4E5B-9CF4-3FDA9CE421D5}">
      <dgm:prSet/>
      <dgm:spPr/>
      <dgm:t>
        <a:bodyPr/>
        <a:lstStyle/>
        <a:p>
          <a:endParaRPr lang="en-US"/>
        </a:p>
      </dgm:t>
    </dgm:pt>
    <dgm:pt modelId="{F961FF92-8008-4DA5-A9AC-14752FECA123}">
      <dgm:prSet/>
      <dgm:spPr/>
      <dgm:t>
        <a:bodyPr/>
        <a:lstStyle/>
        <a:p>
          <a:r>
            <a:rPr lang="en-US"/>
            <a:t>Reflect – what would I bring to the role?</a:t>
          </a:r>
        </a:p>
      </dgm:t>
    </dgm:pt>
    <dgm:pt modelId="{DF46BC2D-5B1C-4D44-B0CC-7E6CF6BB3149}" type="parTrans" cxnId="{0D32EF42-33F4-40F2-B2F0-387A84BE5170}">
      <dgm:prSet/>
      <dgm:spPr/>
      <dgm:t>
        <a:bodyPr/>
        <a:lstStyle/>
        <a:p>
          <a:endParaRPr lang="en-US"/>
        </a:p>
      </dgm:t>
    </dgm:pt>
    <dgm:pt modelId="{72CA262C-7504-4858-9ED7-31BA8CACBC9C}" type="sibTrans" cxnId="{0D32EF42-33F4-40F2-B2F0-387A84BE5170}">
      <dgm:prSet/>
      <dgm:spPr/>
      <dgm:t>
        <a:bodyPr/>
        <a:lstStyle/>
        <a:p>
          <a:endParaRPr lang="en-US"/>
        </a:p>
      </dgm:t>
    </dgm:pt>
    <dgm:pt modelId="{9A6631DB-E99B-433A-A2EF-0EFCAD594C25}">
      <dgm:prSet/>
      <dgm:spPr/>
      <dgm:t>
        <a:bodyPr/>
        <a:lstStyle/>
        <a:p>
          <a:r>
            <a:rPr lang="en-GB"/>
            <a:t>Readiness – why now?</a:t>
          </a:r>
          <a:endParaRPr lang="en-US"/>
        </a:p>
      </dgm:t>
    </dgm:pt>
    <dgm:pt modelId="{F967FC70-1E5B-4713-A8DF-E5DA9F80139A}" type="parTrans" cxnId="{F813C52F-CA8D-4781-B1AF-C0E767EA7EB6}">
      <dgm:prSet/>
      <dgm:spPr/>
      <dgm:t>
        <a:bodyPr/>
        <a:lstStyle/>
        <a:p>
          <a:endParaRPr lang="en-US"/>
        </a:p>
      </dgm:t>
    </dgm:pt>
    <dgm:pt modelId="{7CF496B6-493B-44FC-AE5A-9571710D9B42}" type="sibTrans" cxnId="{F813C52F-CA8D-4781-B1AF-C0E767EA7EB6}">
      <dgm:prSet/>
      <dgm:spPr/>
      <dgm:t>
        <a:bodyPr/>
        <a:lstStyle/>
        <a:p>
          <a:endParaRPr lang="en-US"/>
        </a:p>
      </dgm:t>
    </dgm:pt>
    <dgm:pt modelId="{A9B05847-0176-461E-89FE-2B2B976E1FF6}">
      <dgm:prSet/>
      <dgm:spPr/>
      <dgm:t>
        <a:bodyPr/>
        <a:lstStyle/>
        <a:p>
          <a:r>
            <a:rPr lang="en-GB"/>
            <a:t>Aptitude – why am I suitable?</a:t>
          </a:r>
          <a:endParaRPr lang="en-US"/>
        </a:p>
      </dgm:t>
    </dgm:pt>
    <dgm:pt modelId="{B528AE18-383F-47E6-89E7-23977A0222A1}" type="parTrans" cxnId="{F29F0006-AC3F-4E20-A16C-2B48950CBD4D}">
      <dgm:prSet/>
      <dgm:spPr/>
      <dgm:t>
        <a:bodyPr/>
        <a:lstStyle/>
        <a:p>
          <a:endParaRPr lang="en-US"/>
        </a:p>
      </dgm:t>
    </dgm:pt>
    <dgm:pt modelId="{542DC676-752D-4350-B114-714119466BBE}" type="sibTrans" cxnId="{F29F0006-AC3F-4E20-A16C-2B48950CBD4D}">
      <dgm:prSet/>
      <dgm:spPr/>
      <dgm:t>
        <a:bodyPr/>
        <a:lstStyle/>
        <a:p>
          <a:endParaRPr lang="en-US"/>
        </a:p>
      </dgm:t>
    </dgm:pt>
    <dgm:pt modelId="{15CEE5B1-8CD1-4465-9721-BAD4934CC73C}">
      <dgm:prSet/>
      <dgm:spPr/>
      <dgm:t>
        <a:bodyPr/>
        <a:lstStyle/>
        <a:p>
          <a:r>
            <a:rPr lang="en-GB" dirty="0"/>
            <a:t>Personal qualities (resilience, managing competing demands)?</a:t>
          </a:r>
          <a:endParaRPr lang="en-US" dirty="0"/>
        </a:p>
      </dgm:t>
    </dgm:pt>
    <dgm:pt modelId="{A5CF3191-8776-407C-BB9D-B28672435FDC}" type="parTrans" cxnId="{131D3811-C574-4F25-801F-BB467A968607}">
      <dgm:prSet/>
      <dgm:spPr/>
      <dgm:t>
        <a:bodyPr/>
        <a:lstStyle/>
        <a:p>
          <a:endParaRPr lang="en-US"/>
        </a:p>
      </dgm:t>
    </dgm:pt>
    <dgm:pt modelId="{296CEFAD-1A3F-4242-84F7-1A5C27DCE0C6}" type="sibTrans" cxnId="{131D3811-C574-4F25-801F-BB467A968607}">
      <dgm:prSet/>
      <dgm:spPr/>
      <dgm:t>
        <a:bodyPr/>
        <a:lstStyle/>
        <a:p>
          <a:endParaRPr lang="en-US"/>
        </a:p>
      </dgm:t>
    </dgm:pt>
    <dgm:pt modelId="{D6D9E40F-A3BA-4997-98DB-BF0DF4F9CA20}">
      <dgm:prSet/>
      <dgm:spPr/>
      <dgm:t>
        <a:bodyPr/>
        <a:lstStyle/>
        <a:p>
          <a:r>
            <a:rPr lang="en-GB" dirty="0"/>
            <a:t>Clear demonstration of competencies?</a:t>
          </a:r>
          <a:endParaRPr lang="en-US" dirty="0"/>
        </a:p>
      </dgm:t>
    </dgm:pt>
    <dgm:pt modelId="{FE43B57C-C4F3-4C63-AC1F-029FB7B8C313}" type="parTrans" cxnId="{368F1283-5B5F-4110-AD5F-60C5F869EC77}">
      <dgm:prSet/>
      <dgm:spPr/>
      <dgm:t>
        <a:bodyPr/>
        <a:lstStyle/>
        <a:p>
          <a:endParaRPr lang="en-US"/>
        </a:p>
      </dgm:t>
    </dgm:pt>
    <dgm:pt modelId="{589B030D-0983-4179-AE2A-D3B2A119BA9E}" type="sibTrans" cxnId="{368F1283-5B5F-4110-AD5F-60C5F869EC77}">
      <dgm:prSet/>
      <dgm:spPr/>
      <dgm:t>
        <a:bodyPr/>
        <a:lstStyle/>
        <a:p>
          <a:endParaRPr lang="en-US"/>
        </a:p>
      </dgm:t>
    </dgm:pt>
    <dgm:pt modelId="{351EF7B9-B9A2-4B75-B710-0C47E53132DE}">
      <dgm:prSet/>
      <dgm:spPr/>
      <dgm:t>
        <a:bodyPr/>
        <a:lstStyle/>
        <a:p>
          <a:r>
            <a:rPr lang="en-GB"/>
            <a:t>Previous applications?</a:t>
          </a:r>
          <a:endParaRPr lang="en-US"/>
        </a:p>
      </dgm:t>
    </dgm:pt>
    <dgm:pt modelId="{E772FA70-E87F-45AA-92F8-DA3544AF9221}" type="parTrans" cxnId="{6078A1F8-494A-43A2-B429-D993055B084F}">
      <dgm:prSet/>
      <dgm:spPr/>
      <dgm:t>
        <a:bodyPr/>
        <a:lstStyle/>
        <a:p>
          <a:endParaRPr lang="en-US"/>
        </a:p>
      </dgm:t>
    </dgm:pt>
    <dgm:pt modelId="{4F3116F5-7913-4BF5-A1D5-FE4AF2DE1D8D}" type="sibTrans" cxnId="{6078A1F8-494A-43A2-B429-D993055B084F}">
      <dgm:prSet/>
      <dgm:spPr/>
      <dgm:t>
        <a:bodyPr/>
        <a:lstStyle/>
        <a:p>
          <a:endParaRPr lang="en-US"/>
        </a:p>
      </dgm:t>
    </dgm:pt>
    <dgm:pt modelId="{0E27015C-0B93-4FBA-8ED4-704721A6010E}" type="pres">
      <dgm:prSet presAssocID="{2FF04EFD-A319-493D-9532-88327BB3404F}" presName="linear" presStyleCnt="0">
        <dgm:presLayoutVars>
          <dgm:animLvl val="lvl"/>
          <dgm:resizeHandles val="exact"/>
        </dgm:presLayoutVars>
      </dgm:prSet>
      <dgm:spPr/>
    </dgm:pt>
    <dgm:pt modelId="{0B01757C-1888-4A60-9199-2BE54D52F35B}" type="pres">
      <dgm:prSet presAssocID="{2FBF2EDF-2FEF-4D2C-B10F-0DCC19353144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505C54B6-15F8-4DDF-B6CB-65613FAE3655}" type="pres">
      <dgm:prSet presAssocID="{CE1B6DA3-80DA-4252-8879-7DA099A99D0D}" presName="spacer" presStyleCnt="0"/>
      <dgm:spPr/>
    </dgm:pt>
    <dgm:pt modelId="{3AE1D96B-EAF2-4F15-BB83-B58D59B99764}" type="pres">
      <dgm:prSet presAssocID="{F961FF92-8008-4DA5-A9AC-14752FECA123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C027FD13-5285-423F-BB5A-017C7134C0E9}" type="pres">
      <dgm:prSet presAssocID="{72CA262C-7504-4858-9ED7-31BA8CACBC9C}" presName="spacer" presStyleCnt="0"/>
      <dgm:spPr/>
    </dgm:pt>
    <dgm:pt modelId="{FB54CBC7-E220-4BFA-BD04-3E6CDC4C5B4F}" type="pres">
      <dgm:prSet presAssocID="{9A6631DB-E99B-433A-A2EF-0EFCAD594C25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FB313C10-34DB-4813-8F94-E24680ACAC1F}" type="pres">
      <dgm:prSet presAssocID="{7CF496B6-493B-44FC-AE5A-9571710D9B42}" presName="spacer" presStyleCnt="0"/>
      <dgm:spPr/>
    </dgm:pt>
    <dgm:pt modelId="{64240995-2B4D-49DF-8552-43FA66790FEA}" type="pres">
      <dgm:prSet presAssocID="{A9B05847-0176-461E-89FE-2B2B976E1FF6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608AC191-8EAB-4593-9E23-A8930806A5B5}" type="pres">
      <dgm:prSet presAssocID="{542DC676-752D-4350-B114-714119466BBE}" presName="spacer" presStyleCnt="0"/>
      <dgm:spPr/>
    </dgm:pt>
    <dgm:pt modelId="{32D00ED1-A335-452A-9A8F-072B44DEFD2F}" type="pres">
      <dgm:prSet presAssocID="{15CEE5B1-8CD1-4465-9721-BAD4934CC73C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29FC20CD-7C51-4FE2-B878-A1D127EBAD68}" type="pres">
      <dgm:prSet presAssocID="{296CEFAD-1A3F-4242-84F7-1A5C27DCE0C6}" presName="spacer" presStyleCnt="0"/>
      <dgm:spPr/>
    </dgm:pt>
    <dgm:pt modelId="{9638F95F-A7BC-4C21-ADD0-365D4DE7AE98}" type="pres">
      <dgm:prSet presAssocID="{D6D9E40F-A3BA-4997-98DB-BF0DF4F9CA20}" presName="parentText" presStyleLbl="node1" presStyleIdx="5" presStyleCnt="7" custLinFactNeighborY="-16333">
        <dgm:presLayoutVars>
          <dgm:chMax val="0"/>
          <dgm:bulletEnabled val="1"/>
        </dgm:presLayoutVars>
      </dgm:prSet>
      <dgm:spPr/>
    </dgm:pt>
    <dgm:pt modelId="{6962B5C3-C1FF-4F25-8FC3-139811A68B7C}" type="pres">
      <dgm:prSet presAssocID="{589B030D-0983-4179-AE2A-D3B2A119BA9E}" presName="spacer" presStyleCnt="0"/>
      <dgm:spPr/>
    </dgm:pt>
    <dgm:pt modelId="{DBB76F6E-1FF5-4A47-9528-4D6624CF70E2}" type="pres">
      <dgm:prSet presAssocID="{351EF7B9-B9A2-4B75-B710-0C47E53132DE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F29F0006-AC3F-4E20-A16C-2B48950CBD4D}" srcId="{2FF04EFD-A319-493D-9532-88327BB3404F}" destId="{A9B05847-0176-461E-89FE-2B2B976E1FF6}" srcOrd="3" destOrd="0" parTransId="{B528AE18-383F-47E6-89E7-23977A0222A1}" sibTransId="{542DC676-752D-4350-B114-714119466BBE}"/>
    <dgm:cxn modelId="{B40B740F-BD43-46CF-A9B5-272FD0F63660}" type="presOf" srcId="{F961FF92-8008-4DA5-A9AC-14752FECA123}" destId="{3AE1D96B-EAF2-4F15-BB83-B58D59B99764}" srcOrd="0" destOrd="0" presId="urn:microsoft.com/office/officeart/2005/8/layout/vList2"/>
    <dgm:cxn modelId="{131D3811-C574-4F25-801F-BB467A968607}" srcId="{2FF04EFD-A319-493D-9532-88327BB3404F}" destId="{15CEE5B1-8CD1-4465-9721-BAD4934CC73C}" srcOrd="4" destOrd="0" parTransId="{A5CF3191-8776-407C-BB9D-B28672435FDC}" sibTransId="{296CEFAD-1A3F-4242-84F7-1A5C27DCE0C6}"/>
    <dgm:cxn modelId="{F71F3717-F4BA-42B4-A4CC-A94A719490AD}" type="presOf" srcId="{D6D9E40F-A3BA-4997-98DB-BF0DF4F9CA20}" destId="{9638F95F-A7BC-4C21-ADD0-365D4DE7AE98}" srcOrd="0" destOrd="0" presId="urn:microsoft.com/office/officeart/2005/8/layout/vList2"/>
    <dgm:cxn modelId="{F813C52F-CA8D-4781-B1AF-C0E767EA7EB6}" srcId="{2FF04EFD-A319-493D-9532-88327BB3404F}" destId="{9A6631DB-E99B-433A-A2EF-0EFCAD594C25}" srcOrd="2" destOrd="0" parTransId="{F967FC70-1E5B-4713-A8DF-E5DA9F80139A}" sibTransId="{7CF496B6-493B-44FC-AE5A-9571710D9B42}"/>
    <dgm:cxn modelId="{0D32EF42-33F4-40F2-B2F0-387A84BE5170}" srcId="{2FF04EFD-A319-493D-9532-88327BB3404F}" destId="{F961FF92-8008-4DA5-A9AC-14752FECA123}" srcOrd="1" destOrd="0" parTransId="{DF46BC2D-5B1C-4D44-B0CC-7E6CF6BB3149}" sibTransId="{72CA262C-7504-4858-9ED7-31BA8CACBC9C}"/>
    <dgm:cxn modelId="{00C0704D-3AFF-40E6-883C-9A28449196C5}" type="presOf" srcId="{15CEE5B1-8CD1-4465-9721-BAD4934CC73C}" destId="{32D00ED1-A335-452A-9A8F-072B44DEFD2F}" srcOrd="0" destOrd="0" presId="urn:microsoft.com/office/officeart/2005/8/layout/vList2"/>
    <dgm:cxn modelId="{F2CD7E6E-A538-4900-89A6-CFAA79EA52C1}" type="presOf" srcId="{2FF04EFD-A319-493D-9532-88327BB3404F}" destId="{0E27015C-0B93-4FBA-8ED4-704721A6010E}" srcOrd="0" destOrd="0" presId="urn:microsoft.com/office/officeart/2005/8/layout/vList2"/>
    <dgm:cxn modelId="{2DAEFD51-5344-4E5B-9CF4-3FDA9CE421D5}" srcId="{2FF04EFD-A319-493D-9532-88327BB3404F}" destId="{2FBF2EDF-2FEF-4D2C-B10F-0DCC19353144}" srcOrd="0" destOrd="0" parTransId="{CD97E99E-D190-4BB8-91F4-B3073F295E1A}" sibTransId="{CE1B6DA3-80DA-4252-8879-7DA099A99D0D}"/>
    <dgm:cxn modelId="{B0EF947E-B934-4089-99B2-454CCE683052}" type="presOf" srcId="{351EF7B9-B9A2-4B75-B710-0C47E53132DE}" destId="{DBB76F6E-1FF5-4A47-9528-4D6624CF70E2}" srcOrd="0" destOrd="0" presId="urn:microsoft.com/office/officeart/2005/8/layout/vList2"/>
    <dgm:cxn modelId="{368F1283-5B5F-4110-AD5F-60C5F869EC77}" srcId="{2FF04EFD-A319-493D-9532-88327BB3404F}" destId="{D6D9E40F-A3BA-4997-98DB-BF0DF4F9CA20}" srcOrd="5" destOrd="0" parTransId="{FE43B57C-C4F3-4C63-AC1F-029FB7B8C313}" sibTransId="{589B030D-0983-4179-AE2A-D3B2A119BA9E}"/>
    <dgm:cxn modelId="{8471FBCE-6819-4DA4-87A4-107602153C15}" type="presOf" srcId="{A9B05847-0176-461E-89FE-2B2B976E1FF6}" destId="{64240995-2B4D-49DF-8552-43FA66790FEA}" srcOrd="0" destOrd="0" presId="urn:microsoft.com/office/officeart/2005/8/layout/vList2"/>
    <dgm:cxn modelId="{C5B19DDE-649E-4C32-A539-85784CC5C6A8}" type="presOf" srcId="{2FBF2EDF-2FEF-4D2C-B10F-0DCC19353144}" destId="{0B01757C-1888-4A60-9199-2BE54D52F35B}" srcOrd="0" destOrd="0" presId="urn:microsoft.com/office/officeart/2005/8/layout/vList2"/>
    <dgm:cxn modelId="{892970E2-7BAD-40B3-9580-05FB52A1E255}" type="presOf" srcId="{9A6631DB-E99B-433A-A2EF-0EFCAD594C25}" destId="{FB54CBC7-E220-4BFA-BD04-3E6CDC4C5B4F}" srcOrd="0" destOrd="0" presId="urn:microsoft.com/office/officeart/2005/8/layout/vList2"/>
    <dgm:cxn modelId="{6078A1F8-494A-43A2-B429-D993055B084F}" srcId="{2FF04EFD-A319-493D-9532-88327BB3404F}" destId="{351EF7B9-B9A2-4B75-B710-0C47E53132DE}" srcOrd="6" destOrd="0" parTransId="{E772FA70-E87F-45AA-92F8-DA3544AF9221}" sibTransId="{4F3116F5-7913-4BF5-A1D5-FE4AF2DE1D8D}"/>
    <dgm:cxn modelId="{86066C2D-1002-4FC2-ABEE-4BA5F4A5ACA2}" type="presParOf" srcId="{0E27015C-0B93-4FBA-8ED4-704721A6010E}" destId="{0B01757C-1888-4A60-9199-2BE54D52F35B}" srcOrd="0" destOrd="0" presId="urn:microsoft.com/office/officeart/2005/8/layout/vList2"/>
    <dgm:cxn modelId="{BC0A64BA-F1FE-4370-9E2B-EB6E79114AE2}" type="presParOf" srcId="{0E27015C-0B93-4FBA-8ED4-704721A6010E}" destId="{505C54B6-15F8-4DDF-B6CB-65613FAE3655}" srcOrd="1" destOrd="0" presId="urn:microsoft.com/office/officeart/2005/8/layout/vList2"/>
    <dgm:cxn modelId="{CD4372DC-D4A1-4E58-938F-AFA187F26253}" type="presParOf" srcId="{0E27015C-0B93-4FBA-8ED4-704721A6010E}" destId="{3AE1D96B-EAF2-4F15-BB83-B58D59B99764}" srcOrd="2" destOrd="0" presId="urn:microsoft.com/office/officeart/2005/8/layout/vList2"/>
    <dgm:cxn modelId="{406CB1F5-1DB0-4937-9756-0FBF3EAC3322}" type="presParOf" srcId="{0E27015C-0B93-4FBA-8ED4-704721A6010E}" destId="{C027FD13-5285-423F-BB5A-017C7134C0E9}" srcOrd="3" destOrd="0" presId="urn:microsoft.com/office/officeart/2005/8/layout/vList2"/>
    <dgm:cxn modelId="{F77178EA-007C-4F8A-B832-E5029CDE9103}" type="presParOf" srcId="{0E27015C-0B93-4FBA-8ED4-704721A6010E}" destId="{FB54CBC7-E220-4BFA-BD04-3E6CDC4C5B4F}" srcOrd="4" destOrd="0" presId="urn:microsoft.com/office/officeart/2005/8/layout/vList2"/>
    <dgm:cxn modelId="{E2AC177B-B903-406A-A549-64429596929A}" type="presParOf" srcId="{0E27015C-0B93-4FBA-8ED4-704721A6010E}" destId="{FB313C10-34DB-4813-8F94-E24680ACAC1F}" srcOrd="5" destOrd="0" presId="urn:microsoft.com/office/officeart/2005/8/layout/vList2"/>
    <dgm:cxn modelId="{F1762E1E-E034-4A3A-AFC4-3D46BB1A59A2}" type="presParOf" srcId="{0E27015C-0B93-4FBA-8ED4-704721A6010E}" destId="{64240995-2B4D-49DF-8552-43FA66790FEA}" srcOrd="6" destOrd="0" presId="urn:microsoft.com/office/officeart/2005/8/layout/vList2"/>
    <dgm:cxn modelId="{FD4604B6-D366-4C8A-AA46-ED98A7683220}" type="presParOf" srcId="{0E27015C-0B93-4FBA-8ED4-704721A6010E}" destId="{608AC191-8EAB-4593-9E23-A8930806A5B5}" srcOrd="7" destOrd="0" presId="urn:microsoft.com/office/officeart/2005/8/layout/vList2"/>
    <dgm:cxn modelId="{B81C84CE-8DCE-477F-86F6-67C79CEA8AE1}" type="presParOf" srcId="{0E27015C-0B93-4FBA-8ED4-704721A6010E}" destId="{32D00ED1-A335-452A-9A8F-072B44DEFD2F}" srcOrd="8" destOrd="0" presId="urn:microsoft.com/office/officeart/2005/8/layout/vList2"/>
    <dgm:cxn modelId="{F6F670BC-A1CD-469F-A246-6E4C8E1BBB20}" type="presParOf" srcId="{0E27015C-0B93-4FBA-8ED4-704721A6010E}" destId="{29FC20CD-7C51-4FE2-B878-A1D127EBAD68}" srcOrd="9" destOrd="0" presId="urn:microsoft.com/office/officeart/2005/8/layout/vList2"/>
    <dgm:cxn modelId="{DAF8E728-7F5D-413C-A89C-6BF9E96B7159}" type="presParOf" srcId="{0E27015C-0B93-4FBA-8ED4-704721A6010E}" destId="{9638F95F-A7BC-4C21-ADD0-365D4DE7AE98}" srcOrd="10" destOrd="0" presId="urn:microsoft.com/office/officeart/2005/8/layout/vList2"/>
    <dgm:cxn modelId="{A4507E78-C8C0-4D0E-93EF-6906DA081CE7}" type="presParOf" srcId="{0E27015C-0B93-4FBA-8ED4-704721A6010E}" destId="{6962B5C3-C1FF-4F25-8FC3-139811A68B7C}" srcOrd="11" destOrd="0" presId="urn:microsoft.com/office/officeart/2005/8/layout/vList2"/>
    <dgm:cxn modelId="{5444E20B-72B9-4590-9D3D-E975FDFA03BD}" type="presParOf" srcId="{0E27015C-0B93-4FBA-8ED4-704721A6010E}" destId="{DBB76F6E-1FF5-4A47-9528-4D6624CF70E2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564739-DE49-48D8-A967-1274F74C030F}">
      <dsp:nvSpPr>
        <dsp:cNvPr id="0" name=""/>
        <dsp:cNvSpPr/>
      </dsp:nvSpPr>
      <dsp:spPr>
        <a:xfrm>
          <a:off x="0" y="477"/>
          <a:ext cx="6245265" cy="6574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BF280C-C0F3-4AA2-BACE-81F9C6FC43BF}">
      <dsp:nvSpPr>
        <dsp:cNvPr id="0" name=""/>
        <dsp:cNvSpPr/>
      </dsp:nvSpPr>
      <dsp:spPr>
        <a:xfrm>
          <a:off x="198881" y="148405"/>
          <a:ext cx="361601" cy="36160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5113B9-C214-4CBB-9533-A6CD67D20488}">
      <dsp:nvSpPr>
        <dsp:cNvPr id="0" name=""/>
        <dsp:cNvSpPr/>
      </dsp:nvSpPr>
      <dsp:spPr>
        <a:xfrm>
          <a:off x="759363" y="477"/>
          <a:ext cx="5485901" cy="6574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581" tIns="69581" rIns="69581" bIns="69581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Knowledge and understanding of human behaviour </a:t>
          </a:r>
        </a:p>
      </dsp:txBody>
      <dsp:txXfrm>
        <a:off x="759363" y="477"/>
        <a:ext cx="5485901" cy="657457"/>
      </dsp:txXfrm>
    </dsp:sp>
    <dsp:sp modelId="{05DD007F-3FCA-4E00-A687-40264F6F0FB8}">
      <dsp:nvSpPr>
        <dsp:cNvPr id="0" name=""/>
        <dsp:cNvSpPr/>
      </dsp:nvSpPr>
      <dsp:spPr>
        <a:xfrm>
          <a:off x="0" y="822299"/>
          <a:ext cx="6245265" cy="6574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610C77-E2EF-4B8F-8F24-50A226BEDC6D}">
      <dsp:nvSpPr>
        <dsp:cNvPr id="0" name=""/>
        <dsp:cNvSpPr/>
      </dsp:nvSpPr>
      <dsp:spPr>
        <a:xfrm>
          <a:off x="198881" y="970227"/>
          <a:ext cx="361601" cy="36160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DF0D8F-AEC3-42BF-A417-D1320520A6BD}">
      <dsp:nvSpPr>
        <dsp:cNvPr id="0" name=""/>
        <dsp:cNvSpPr/>
      </dsp:nvSpPr>
      <dsp:spPr>
        <a:xfrm>
          <a:off x="759363" y="822299"/>
          <a:ext cx="5485901" cy="6574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581" tIns="69581" rIns="69581" bIns="69581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Analytical problem solving</a:t>
          </a:r>
        </a:p>
      </dsp:txBody>
      <dsp:txXfrm>
        <a:off x="759363" y="822299"/>
        <a:ext cx="5485901" cy="657457"/>
      </dsp:txXfrm>
    </dsp:sp>
    <dsp:sp modelId="{CB53CE7D-7C72-429E-94AF-89403951629E}">
      <dsp:nvSpPr>
        <dsp:cNvPr id="0" name=""/>
        <dsp:cNvSpPr/>
      </dsp:nvSpPr>
      <dsp:spPr>
        <a:xfrm>
          <a:off x="0" y="1644122"/>
          <a:ext cx="6245265" cy="6574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8237CA-4A83-4DD3-8DAC-12CA64F8EC91}">
      <dsp:nvSpPr>
        <dsp:cNvPr id="0" name=""/>
        <dsp:cNvSpPr/>
      </dsp:nvSpPr>
      <dsp:spPr>
        <a:xfrm>
          <a:off x="198881" y="1792050"/>
          <a:ext cx="361601" cy="36160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8F4B50-0F1D-4375-841D-2BF736656B27}">
      <dsp:nvSpPr>
        <dsp:cNvPr id="0" name=""/>
        <dsp:cNvSpPr/>
      </dsp:nvSpPr>
      <dsp:spPr>
        <a:xfrm>
          <a:off x="759363" y="1644122"/>
          <a:ext cx="5485901" cy="6574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581" tIns="69581" rIns="69581" bIns="69581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Effective communication</a:t>
          </a:r>
        </a:p>
      </dsp:txBody>
      <dsp:txXfrm>
        <a:off x="759363" y="1644122"/>
        <a:ext cx="5485901" cy="657457"/>
      </dsp:txXfrm>
    </dsp:sp>
    <dsp:sp modelId="{62EEAFEB-4225-4335-9430-DE24C997FA1E}">
      <dsp:nvSpPr>
        <dsp:cNvPr id="0" name=""/>
        <dsp:cNvSpPr/>
      </dsp:nvSpPr>
      <dsp:spPr>
        <a:xfrm>
          <a:off x="0" y="2465944"/>
          <a:ext cx="6245265" cy="6574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FD7B09-878B-4B5E-AAD1-6A529C3C5E62}">
      <dsp:nvSpPr>
        <dsp:cNvPr id="0" name=""/>
        <dsp:cNvSpPr/>
      </dsp:nvSpPr>
      <dsp:spPr>
        <a:xfrm>
          <a:off x="198881" y="2613872"/>
          <a:ext cx="361601" cy="36160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798DBC-75F8-490F-8C32-E15B325058D3}">
      <dsp:nvSpPr>
        <dsp:cNvPr id="0" name=""/>
        <dsp:cNvSpPr/>
      </dsp:nvSpPr>
      <dsp:spPr>
        <a:xfrm>
          <a:off x="759363" y="2465944"/>
          <a:ext cx="5485901" cy="6574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581" tIns="69581" rIns="69581" bIns="69581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Teamwork</a:t>
          </a:r>
        </a:p>
      </dsp:txBody>
      <dsp:txXfrm>
        <a:off x="759363" y="2465944"/>
        <a:ext cx="5485901" cy="657457"/>
      </dsp:txXfrm>
    </dsp:sp>
    <dsp:sp modelId="{24F0163F-00B9-4589-981A-EA0D3D56FB3C}">
      <dsp:nvSpPr>
        <dsp:cNvPr id="0" name=""/>
        <dsp:cNvSpPr/>
      </dsp:nvSpPr>
      <dsp:spPr>
        <a:xfrm>
          <a:off x="0" y="3287766"/>
          <a:ext cx="6245265" cy="6574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A07399-AFB3-47A8-AEF5-DD5BAD98DA04}">
      <dsp:nvSpPr>
        <dsp:cNvPr id="0" name=""/>
        <dsp:cNvSpPr/>
      </dsp:nvSpPr>
      <dsp:spPr>
        <a:xfrm>
          <a:off x="198881" y="3435694"/>
          <a:ext cx="361601" cy="36160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F12780-BE73-4EB0-89C5-D5D70ABBB777}">
      <dsp:nvSpPr>
        <dsp:cNvPr id="0" name=""/>
        <dsp:cNvSpPr/>
      </dsp:nvSpPr>
      <dsp:spPr>
        <a:xfrm>
          <a:off x="759363" y="3287766"/>
          <a:ext cx="5485901" cy="6574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581" tIns="69581" rIns="69581" bIns="69581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Scientific method and reasoning</a:t>
          </a:r>
        </a:p>
      </dsp:txBody>
      <dsp:txXfrm>
        <a:off x="759363" y="3287766"/>
        <a:ext cx="5485901" cy="657457"/>
      </dsp:txXfrm>
    </dsp:sp>
    <dsp:sp modelId="{370F583C-272B-4C2F-AC86-9846A966BAF4}">
      <dsp:nvSpPr>
        <dsp:cNvPr id="0" name=""/>
        <dsp:cNvSpPr/>
      </dsp:nvSpPr>
      <dsp:spPr>
        <a:xfrm>
          <a:off x="0" y="4109589"/>
          <a:ext cx="6245265" cy="6574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907EA5-647A-4ADB-852E-F7E1EE024E51}">
      <dsp:nvSpPr>
        <dsp:cNvPr id="0" name=""/>
        <dsp:cNvSpPr/>
      </dsp:nvSpPr>
      <dsp:spPr>
        <a:xfrm>
          <a:off x="198881" y="4257517"/>
          <a:ext cx="361601" cy="361601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5190B8-A09F-4EF8-AC1B-ACC18CE84145}">
      <dsp:nvSpPr>
        <dsp:cNvPr id="0" name=""/>
        <dsp:cNvSpPr/>
      </dsp:nvSpPr>
      <dsp:spPr>
        <a:xfrm>
          <a:off x="759363" y="4109589"/>
          <a:ext cx="5485901" cy="6574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581" tIns="69581" rIns="69581" bIns="69581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Critical thinking</a:t>
          </a:r>
        </a:p>
      </dsp:txBody>
      <dsp:txXfrm>
        <a:off x="759363" y="4109589"/>
        <a:ext cx="5485901" cy="657457"/>
      </dsp:txXfrm>
    </dsp:sp>
    <dsp:sp modelId="{4AB83B84-B7D8-43F2-B6E7-DB579ED3102F}">
      <dsp:nvSpPr>
        <dsp:cNvPr id="0" name=""/>
        <dsp:cNvSpPr/>
      </dsp:nvSpPr>
      <dsp:spPr>
        <a:xfrm>
          <a:off x="0" y="4931411"/>
          <a:ext cx="6245265" cy="6574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E955B4-DF4F-46E7-BC34-152CF1427409}">
      <dsp:nvSpPr>
        <dsp:cNvPr id="0" name=""/>
        <dsp:cNvSpPr/>
      </dsp:nvSpPr>
      <dsp:spPr>
        <a:xfrm>
          <a:off x="198881" y="5079339"/>
          <a:ext cx="361601" cy="361601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AE483B-CFAE-4B5B-A10F-52251966CB6C}">
      <dsp:nvSpPr>
        <dsp:cNvPr id="0" name=""/>
        <dsp:cNvSpPr/>
      </dsp:nvSpPr>
      <dsp:spPr>
        <a:xfrm>
          <a:off x="759363" y="4931411"/>
          <a:ext cx="5485901" cy="6574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581" tIns="69581" rIns="69581" bIns="69581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Ethical judgement</a:t>
          </a:r>
        </a:p>
      </dsp:txBody>
      <dsp:txXfrm>
        <a:off x="759363" y="4931411"/>
        <a:ext cx="5485901" cy="6574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016A10-3A46-41FE-80DC-69646A1DF3C6}">
      <dsp:nvSpPr>
        <dsp:cNvPr id="0" name=""/>
        <dsp:cNvSpPr/>
      </dsp:nvSpPr>
      <dsp:spPr>
        <a:xfrm>
          <a:off x="0" y="1619"/>
          <a:ext cx="9101666" cy="69023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330F08-E208-4CF2-8035-B781FFAC5058}">
      <dsp:nvSpPr>
        <dsp:cNvPr id="0" name=""/>
        <dsp:cNvSpPr/>
      </dsp:nvSpPr>
      <dsp:spPr>
        <a:xfrm>
          <a:off x="208796" y="156923"/>
          <a:ext cx="379630" cy="37963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546636-2F79-4D3E-AA67-9617FFD9E369}">
      <dsp:nvSpPr>
        <dsp:cNvPr id="0" name=""/>
        <dsp:cNvSpPr/>
      </dsp:nvSpPr>
      <dsp:spPr>
        <a:xfrm>
          <a:off x="797224" y="1619"/>
          <a:ext cx="8304441" cy="690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050" tIns="73050" rIns="73050" bIns="7305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Doctorate in Clinical Psychology (DClinPsy) is the primary route to becoming a clinical psychologist. </a:t>
          </a:r>
        </a:p>
      </dsp:txBody>
      <dsp:txXfrm>
        <a:off x="797224" y="1619"/>
        <a:ext cx="8304441" cy="690237"/>
      </dsp:txXfrm>
    </dsp:sp>
    <dsp:sp modelId="{311680E1-F897-413E-870B-3F5E4CCADA77}">
      <dsp:nvSpPr>
        <dsp:cNvPr id="0" name=""/>
        <dsp:cNvSpPr/>
      </dsp:nvSpPr>
      <dsp:spPr>
        <a:xfrm>
          <a:off x="0" y="864416"/>
          <a:ext cx="9101666" cy="69023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8F46D0-DF6C-4C96-B484-9A40FE2A59D4}">
      <dsp:nvSpPr>
        <dsp:cNvPr id="0" name=""/>
        <dsp:cNvSpPr/>
      </dsp:nvSpPr>
      <dsp:spPr>
        <a:xfrm>
          <a:off x="208796" y="1019720"/>
          <a:ext cx="379630" cy="37963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144956-E118-48B9-8474-840152F21161}">
      <dsp:nvSpPr>
        <dsp:cNvPr id="0" name=""/>
        <dsp:cNvSpPr/>
      </dsp:nvSpPr>
      <dsp:spPr>
        <a:xfrm>
          <a:off x="797224" y="864416"/>
          <a:ext cx="8304441" cy="690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050" tIns="73050" rIns="73050" bIns="7305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The programme typically takes three years and combines academic learning with practical placements in various clinical settings.</a:t>
          </a:r>
        </a:p>
      </dsp:txBody>
      <dsp:txXfrm>
        <a:off x="797224" y="864416"/>
        <a:ext cx="8304441" cy="690237"/>
      </dsp:txXfrm>
    </dsp:sp>
    <dsp:sp modelId="{40824ED7-A114-4694-AC52-BA7827ECDC9D}">
      <dsp:nvSpPr>
        <dsp:cNvPr id="0" name=""/>
        <dsp:cNvSpPr/>
      </dsp:nvSpPr>
      <dsp:spPr>
        <a:xfrm>
          <a:off x="0" y="1727213"/>
          <a:ext cx="9101666" cy="69023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D5B131-E7E6-40C2-84B6-E5957C195B49}">
      <dsp:nvSpPr>
        <dsp:cNvPr id="0" name=""/>
        <dsp:cNvSpPr/>
      </dsp:nvSpPr>
      <dsp:spPr>
        <a:xfrm>
          <a:off x="208796" y="1882516"/>
          <a:ext cx="379630" cy="37963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42C774-D652-4C6B-A4DB-AEA0F008539F}">
      <dsp:nvSpPr>
        <dsp:cNvPr id="0" name=""/>
        <dsp:cNvSpPr/>
      </dsp:nvSpPr>
      <dsp:spPr>
        <a:xfrm>
          <a:off x="797224" y="1727213"/>
          <a:ext cx="8304441" cy="690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050" tIns="73050" rIns="73050" bIns="7305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Institutions like Trinity College Dublin, University College Dublin, and University College Cork offer accredited DClinPsy programmes in RoI.</a:t>
          </a:r>
        </a:p>
      </dsp:txBody>
      <dsp:txXfrm>
        <a:off x="797224" y="1727213"/>
        <a:ext cx="8304441" cy="690237"/>
      </dsp:txXfrm>
    </dsp:sp>
    <dsp:sp modelId="{A0B70D7E-41AF-46D7-9BA5-49995D897087}">
      <dsp:nvSpPr>
        <dsp:cNvPr id="0" name=""/>
        <dsp:cNvSpPr/>
      </dsp:nvSpPr>
      <dsp:spPr>
        <a:xfrm>
          <a:off x="0" y="2590010"/>
          <a:ext cx="9101666" cy="69023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8E449B-2E5F-4249-906B-667640C97A88}">
      <dsp:nvSpPr>
        <dsp:cNvPr id="0" name=""/>
        <dsp:cNvSpPr/>
      </dsp:nvSpPr>
      <dsp:spPr>
        <a:xfrm>
          <a:off x="208796" y="2745313"/>
          <a:ext cx="379630" cy="37963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91A587-FA4D-4B55-AEBC-988B4756A397}">
      <dsp:nvSpPr>
        <dsp:cNvPr id="0" name=""/>
        <dsp:cNvSpPr/>
      </dsp:nvSpPr>
      <dsp:spPr>
        <a:xfrm>
          <a:off x="797224" y="2590010"/>
          <a:ext cx="8304441" cy="690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050" tIns="73050" rIns="73050" bIns="7305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Queens University Belfast delivers Clinical Psychology training for the HSC in N. Ireland</a:t>
          </a:r>
        </a:p>
      </dsp:txBody>
      <dsp:txXfrm>
        <a:off x="797224" y="2590010"/>
        <a:ext cx="8304441" cy="690237"/>
      </dsp:txXfrm>
    </dsp:sp>
    <dsp:sp modelId="{877D7B6A-ABC6-48BF-9B7D-159DE2D8F823}">
      <dsp:nvSpPr>
        <dsp:cNvPr id="0" name=""/>
        <dsp:cNvSpPr/>
      </dsp:nvSpPr>
      <dsp:spPr>
        <a:xfrm>
          <a:off x="0" y="3452806"/>
          <a:ext cx="9101666" cy="69023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71BDEC-64C5-4C4C-8936-6BC4ECE30751}">
      <dsp:nvSpPr>
        <dsp:cNvPr id="0" name=""/>
        <dsp:cNvSpPr/>
      </dsp:nvSpPr>
      <dsp:spPr>
        <a:xfrm>
          <a:off x="208796" y="3608110"/>
          <a:ext cx="379630" cy="37963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3D9320-3CBD-4079-B1AA-7D9D0AF6CC41}">
      <dsp:nvSpPr>
        <dsp:cNvPr id="0" name=""/>
        <dsp:cNvSpPr/>
      </dsp:nvSpPr>
      <dsp:spPr>
        <a:xfrm>
          <a:off x="797224" y="3452806"/>
          <a:ext cx="8304441" cy="690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050" tIns="73050" rIns="73050" bIns="7305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Clearing House system in UK for access to courses in England, Scotland and Wales.  </a:t>
          </a:r>
        </a:p>
      </dsp:txBody>
      <dsp:txXfrm>
        <a:off x="797224" y="3452806"/>
        <a:ext cx="8304441" cy="690237"/>
      </dsp:txXfrm>
    </dsp:sp>
    <dsp:sp modelId="{4936D62B-EACA-433D-9AD7-66A9C7620412}">
      <dsp:nvSpPr>
        <dsp:cNvPr id="0" name=""/>
        <dsp:cNvSpPr/>
      </dsp:nvSpPr>
      <dsp:spPr>
        <a:xfrm>
          <a:off x="0" y="4315603"/>
          <a:ext cx="9101666" cy="69023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14A25C-3026-40A1-B1AD-F27349854570}">
      <dsp:nvSpPr>
        <dsp:cNvPr id="0" name=""/>
        <dsp:cNvSpPr/>
      </dsp:nvSpPr>
      <dsp:spPr>
        <a:xfrm>
          <a:off x="208796" y="4470907"/>
          <a:ext cx="379630" cy="379630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CD6373-996F-45C3-92E0-64660847B52A}">
      <dsp:nvSpPr>
        <dsp:cNvPr id="0" name=""/>
        <dsp:cNvSpPr/>
      </dsp:nvSpPr>
      <dsp:spPr>
        <a:xfrm>
          <a:off x="797224" y="4315603"/>
          <a:ext cx="8304441" cy="690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050" tIns="73050" rIns="73050" bIns="7305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Courses approved by Health &amp; Care Professions Council (HCPC) and accredited by BPS </a:t>
          </a:r>
        </a:p>
      </dsp:txBody>
      <dsp:txXfrm>
        <a:off x="797224" y="4315603"/>
        <a:ext cx="8304441" cy="6902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5C125A-D05D-4FA2-AAD3-09338349631E}">
      <dsp:nvSpPr>
        <dsp:cNvPr id="0" name=""/>
        <dsp:cNvSpPr/>
      </dsp:nvSpPr>
      <dsp:spPr>
        <a:xfrm>
          <a:off x="4138926" y="764808"/>
          <a:ext cx="58810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88108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417512" y="807434"/>
        <a:ext cx="30935" cy="6187"/>
      </dsp:txXfrm>
    </dsp:sp>
    <dsp:sp modelId="{80E521AD-20A9-4B5D-9D3F-2DAA9816B988}">
      <dsp:nvSpPr>
        <dsp:cNvPr id="0" name=""/>
        <dsp:cNvSpPr/>
      </dsp:nvSpPr>
      <dsp:spPr>
        <a:xfrm>
          <a:off x="1450687" y="3516"/>
          <a:ext cx="2690038" cy="16140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1814" tIns="138362" rIns="131814" bIns="138362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Why Clinical Psychology training?</a:t>
          </a:r>
        </a:p>
      </dsp:txBody>
      <dsp:txXfrm>
        <a:off x="1450687" y="3516"/>
        <a:ext cx="2690038" cy="1614023"/>
      </dsp:txXfrm>
    </dsp:sp>
    <dsp:sp modelId="{B2DFCF65-E6C9-452D-9DB9-8043C9EBEA25}">
      <dsp:nvSpPr>
        <dsp:cNvPr id="0" name=""/>
        <dsp:cNvSpPr/>
      </dsp:nvSpPr>
      <dsp:spPr>
        <a:xfrm>
          <a:off x="2795706" y="1615739"/>
          <a:ext cx="3308747" cy="588108"/>
        </a:xfrm>
        <a:custGeom>
          <a:avLst/>
          <a:gdLst/>
          <a:ahLst/>
          <a:cxnLst/>
          <a:rect l="0" t="0" r="0" b="0"/>
          <a:pathLst>
            <a:path>
              <a:moveTo>
                <a:pt x="3308747" y="0"/>
              </a:moveTo>
              <a:lnTo>
                <a:pt x="3308747" y="311154"/>
              </a:lnTo>
              <a:lnTo>
                <a:pt x="0" y="311154"/>
              </a:lnTo>
              <a:lnTo>
                <a:pt x="0" y="588108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365928" y="1906700"/>
        <a:ext cx="168304" cy="6187"/>
      </dsp:txXfrm>
    </dsp:sp>
    <dsp:sp modelId="{09915F9C-A511-45FD-A2D9-6BE19BAF130B}">
      <dsp:nvSpPr>
        <dsp:cNvPr id="0" name=""/>
        <dsp:cNvSpPr/>
      </dsp:nvSpPr>
      <dsp:spPr>
        <a:xfrm>
          <a:off x="4759434" y="3516"/>
          <a:ext cx="2690038" cy="16140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1814" tIns="138362" rIns="131814" bIns="138362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Increased recognition of importance of psychological wellbeing</a:t>
          </a:r>
        </a:p>
      </dsp:txBody>
      <dsp:txXfrm>
        <a:off x="4759434" y="3516"/>
        <a:ext cx="2690038" cy="1614023"/>
      </dsp:txXfrm>
    </dsp:sp>
    <dsp:sp modelId="{A5A87774-86AF-4053-9718-AEAAA43E62EB}">
      <dsp:nvSpPr>
        <dsp:cNvPr id="0" name=""/>
        <dsp:cNvSpPr/>
      </dsp:nvSpPr>
      <dsp:spPr>
        <a:xfrm>
          <a:off x="4138926" y="2997540"/>
          <a:ext cx="58810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88108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417512" y="3040166"/>
        <a:ext cx="30935" cy="6187"/>
      </dsp:txXfrm>
    </dsp:sp>
    <dsp:sp modelId="{B7EC03D2-AB7D-4CC7-ACC3-48D882ACE188}">
      <dsp:nvSpPr>
        <dsp:cNvPr id="0" name=""/>
        <dsp:cNvSpPr/>
      </dsp:nvSpPr>
      <dsp:spPr>
        <a:xfrm>
          <a:off x="1450687" y="2236248"/>
          <a:ext cx="2690038" cy="16140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1814" tIns="138362" rIns="131814" bIns="138362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Increased funding for services and training places</a:t>
          </a:r>
        </a:p>
      </dsp:txBody>
      <dsp:txXfrm>
        <a:off x="1450687" y="2236248"/>
        <a:ext cx="2690038" cy="1614023"/>
      </dsp:txXfrm>
    </dsp:sp>
    <dsp:sp modelId="{257754C2-A5F4-4699-BBBD-77E0179B1212}">
      <dsp:nvSpPr>
        <dsp:cNvPr id="0" name=""/>
        <dsp:cNvSpPr/>
      </dsp:nvSpPr>
      <dsp:spPr>
        <a:xfrm>
          <a:off x="2795706" y="3848472"/>
          <a:ext cx="3308747" cy="588108"/>
        </a:xfrm>
        <a:custGeom>
          <a:avLst/>
          <a:gdLst/>
          <a:ahLst/>
          <a:cxnLst/>
          <a:rect l="0" t="0" r="0" b="0"/>
          <a:pathLst>
            <a:path>
              <a:moveTo>
                <a:pt x="3308747" y="0"/>
              </a:moveTo>
              <a:lnTo>
                <a:pt x="3308747" y="311154"/>
              </a:lnTo>
              <a:lnTo>
                <a:pt x="0" y="311154"/>
              </a:lnTo>
              <a:lnTo>
                <a:pt x="0" y="588108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365928" y="4139433"/>
        <a:ext cx="168304" cy="6187"/>
      </dsp:txXfrm>
    </dsp:sp>
    <dsp:sp modelId="{07B7ADDB-568C-4FBF-98CF-A44FC3016C32}">
      <dsp:nvSpPr>
        <dsp:cNvPr id="0" name=""/>
        <dsp:cNvSpPr/>
      </dsp:nvSpPr>
      <dsp:spPr>
        <a:xfrm>
          <a:off x="4759434" y="2236248"/>
          <a:ext cx="2690038" cy="16140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1814" tIns="138362" rIns="131814" bIns="138362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Growth in family of psychological practitioners</a:t>
          </a:r>
        </a:p>
      </dsp:txBody>
      <dsp:txXfrm>
        <a:off x="4759434" y="2236248"/>
        <a:ext cx="2690038" cy="1614023"/>
      </dsp:txXfrm>
    </dsp:sp>
    <dsp:sp modelId="{C44FD5E7-98F1-41EC-BFBF-89DFB4FBEBF0}">
      <dsp:nvSpPr>
        <dsp:cNvPr id="0" name=""/>
        <dsp:cNvSpPr/>
      </dsp:nvSpPr>
      <dsp:spPr>
        <a:xfrm>
          <a:off x="4138926" y="5230272"/>
          <a:ext cx="58810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88108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417512" y="5272899"/>
        <a:ext cx="30935" cy="6187"/>
      </dsp:txXfrm>
    </dsp:sp>
    <dsp:sp modelId="{B56AC4C9-F384-4744-8AA3-0FB4BE0B4C61}">
      <dsp:nvSpPr>
        <dsp:cNvPr id="0" name=""/>
        <dsp:cNvSpPr/>
      </dsp:nvSpPr>
      <dsp:spPr>
        <a:xfrm>
          <a:off x="1450687" y="4468981"/>
          <a:ext cx="2690038" cy="16140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1814" tIns="138362" rIns="131814" bIns="138362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Supervision &amp; mentoring</a:t>
          </a:r>
        </a:p>
      </dsp:txBody>
      <dsp:txXfrm>
        <a:off x="1450687" y="4468981"/>
        <a:ext cx="2690038" cy="1614023"/>
      </dsp:txXfrm>
    </dsp:sp>
    <dsp:sp modelId="{903F4B29-C515-4DC0-8C27-C0F744A4C05A}">
      <dsp:nvSpPr>
        <dsp:cNvPr id="0" name=""/>
        <dsp:cNvSpPr/>
      </dsp:nvSpPr>
      <dsp:spPr>
        <a:xfrm>
          <a:off x="4759434" y="4468981"/>
          <a:ext cx="2690038" cy="16140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1814" tIns="138362" rIns="131814" bIns="138362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Leadership consultation &amp; governance</a:t>
          </a:r>
        </a:p>
      </dsp:txBody>
      <dsp:txXfrm>
        <a:off x="4759434" y="4468981"/>
        <a:ext cx="2690038" cy="161402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378D42-2C6C-4139-9812-4877318FB9B2}">
      <dsp:nvSpPr>
        <dsp:cNvPr id="0" name=""/>
        <dsp:cNvSpPr/>
      </dsp:nvSpPr>
      <dsp:spPr>
        <a:xfrm>
          <a:off x="998184" y="540326"/>
          <a:ext cx="1109538" cy="110953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E92A47-E730-4C95-AB73-F02325370FE0}">
      <dsp:nvSpPr>
        <dsp:cNvPr id="0" name=""/>
        <dsp:cNvSpPr/>
      </dsp:nvSpPr>
      <dsp:spPr>
        <a:xfrm>
          <a:off x="320133" y="2015055"/>
          <a:ext cx="246564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Why Clinical Psychology training in N. Ireland?</a:t>
          </a:r>
        </a:p>
      </dsp:txBody>
      <dsp:txXfrm>
        <a:off x="320133" y="2015055"/>
        <a:ext cx="2465640" cy="720000"/>
      </dsp:txXfrm>
    </dsp:sp>
    <dsp:sp modelId="{68981A69-0313-4437-A57D-406BDEE0EC81}">
      <dsp:nvSpPr>
        <dsp:cNvPr id="0" name=""/>
        <dsp:cNvSpPr/>
      </dsp:nvSpPr>
      <dsp:spPr>
        <a:xfrm>
          <a:off x="3895311" y="540326"/>
          <a:ext cx="1109538" cy="110953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10BAC5-2FC8-42DA-BD58-7A4595878C38}">
      <dsp:nvSpPr>
        <dsp:cNvPr id="0" name=""/>
        <dsp:cNvSpPr/>
      </dsp:nvSpPr>
      <dsp:spPr>
        <a:xfrm>
          <a:off x="3217260" y="2015055"/>
          <a:ext cx="246564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High level involvement of Clinical Psychologists in the region</a:t>
          </a:r>
        </a:p>
      </dsp:txBody>
      <dsp:txXfrm>
        <a:off x="3217260" y="2015055"/>
        <a:ext cx="2465640" cy="720000"/>
      </dsp:txXfrm>
    </dsp:sp>
    <dsp:sp modelId="{A1ADB085-8B29-4EC9-80D4-B8008AC33364}">
      <dsp:nvSpPr>
        <dsp:cNvPr id="0" name=""/>
        <dsp:cNvSpPr/>
      </dsp:nvSpPr>
      <dsp:spPr>
        <a:xfrm>
          <a:off x="6792438" y="540326"/>
          <a:ext cx="1109538" cy="110953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C7505A-88E2-4DBF-BBA1-52418DEDB4FA}">
      <dsp:nvSpPr>
        <dsp:cNvPr id="0" name=""/>
        <dsp:cNvSpPr/>
      </dsp:nvSpPr>
      <dsp:spPr>
        <a:xfrm>
          <a:off x="6114387" y="2015055"/>
          <a:ext cx="246564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Placements available in full range of specialist clinical settings across all Trust areas</a:t>
          </a:r>
        </a:p>
      </dsp:txBody>
      <dsp:txXfrm>
        <a:off x="6114387" y="2015055"/>
        <a:ext cx="2465640" cy="720000"/>
      </dsp:txXfrm>
    </dsp:sp>
    <dsp:sp modelId="{DC08538C-E89C-42B8-BDD8-6BDC98574CF7}">
      <dsp:nvSpPr>
        <dsp:cNvPr id="0" name=""/>
        <dsp:cNvSpPr/>
      </dsp:nvSpPr>
      <dsp:spPr>
        <a:xfrm>
          <a:off x="998184" y="3351465"/>
          <a:ext cx="1109538" cy="110953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218F80-9066-4D73-8B00-A540BC0AF476}">
      <dsp:nvSpPr>
        <dsp:cNvPr id="0" name=""/>
        <dsp:cNvSpPr/>
      </dsp:nvSpPr>
      <dsp:spPr>
        <a:xfrm>
          <a:off x="320133" y="4826194"/>
          <a:ext cx="246564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Core therapeutic modalities and specialist pathways</a:t>
          </a:r>
        </a:p>
      </dsp:txBody>
      <dsp:txXfrm>
        <a:off x="320133" y="4826194"/>
        <a:ext cx="2465640" cy="720000"/>
      </dsp:txXfrm>
    </dsp:sp>
    <dsp:sp modelId="{9EA597FA-F7B7-49BB-A6C0-A390D6859FE2}">
      <dsp:nvSpPr>
        <dsp:cNvPr id="0" name=""/>
        <dsp:cNvSpPr/>
      </dsp:nvSpPr>
      <dsp:spPr>
        <a:xfrm>
          <a:off x="3895311" y="3351465"/>
          <a:ext cx="1109538" cy="1109538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52360B-08BC-41F0-B6A8-BC34B7BCC478}">
      <dsp:nvSpPr>
        <dsp:cNvPr id="0" name=""/>
        <dsp:cNvSpPr/>
      </dsp:nvSpPr>
      <dsp:spPr>
        <a:xfrm>
          <a:off x="3217260" y="4826194"/>
          <a:ext cx="246564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Self care, self awareness and reflective practice</a:t>
          </a:r>
        </a:p>
      </dsp:txBody>
      <dsp:txXfrm>
        <a:off x="3217260" y="4826194"/>
        <a:ext cx="2465640" cy="720000"/>
      </dsp:txXfrm>
    </dsp:sp>
    <dsp:sp modelId="{046B4CE1-E3B2-4697-B1BE-103E4A03DF20}">
      <dsp:nvSpPr>
        <dsp:cNvPr id="0" name=""/>
        <dsp:cNvSpPr/>
      </dsp:nvSpPr>
      <dsp:spPr>
        <a:xfrm>
          <a:off x="6792438" y="3351465"/>
          <a:ext cx="1109538" cy="1109538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1A5A74-E68D-439E-B83B-3D908B645241}">
      <dsp:nvSpPr>
        <dsp:cNvPr id="0" name=""/>
        <dsp:cNvSpPr/>
      </dsp:nvSpPr>
      <dsp:spPr>
        <a:xfrm>
          <a:off x="6114387" y="4826194"/>
          <a:ext cx="246564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Research publication rate </a:t>
          </a:r>
        </a:p>
      </dsp:txBody>
      <dsp:txXfrm>
        <a:off x="6114387" y="4826194"/>
        <a:ext cx="2465640" cy="720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04D798-A0BD-49C4-9785-13EABB23989A}">
      <dsp:nvSpPr>
        <dsp:cNvPr id="0" name=""/>
        <dsp:cNvSpPr/>
      </dsp:nvSpPr>
      <dsp:spPr>
        <a:xfrm>
          <a:off x="0" y="91209"/>
          <a:ext cx="7664027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Relevant experience</a:t>
          </a:r>
        </a:p>
      </dsp:txBody>
      <dsp:txXfrm>
        <a:off x="19419" y="110628"/>
        <a:ext cx="7625189" cy="358962"/>
      </dsp:txXfrm>
    </dsp:sp>
    <dsp:sp modelId="{C8AD6A9C-070D-4635-AE1D-DE658000F444}">
      <dsp:nvSpPr>
        <dsp:cNvPr id="0" name=""/>
        <dsp:cNvSpPr/>
      </dsp:nvSpPr>
      <dsp:spPr>
        <a:xfrm>
          <a:off x="0" y="537969"/>
          <a:ext cx="7664027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Applying psychological theory to real world problems</a:t>
          </a:r>
        </a:p>
      </dsp:txBody>
      <dsp:txXfrm>
        <a:off x="19419" y="557388"/>
        <a:ext cx="7625189" cy="358962"/>
      </dsp:txXfrm>
    </dsp:sp>
    <dsp:sp modelId="{1AF536B9-B116-4699-863E-40B13A35AEBE}">
      <dsp:nvSpPr>
        <dsp:cNvPr id="0" name=""/>
        <dsp:cNvSpPr/>
      </dsp:nvSpPr>
      <dsp:spPr>
        <a:xfrm>
          <a:off x="0" y="984729"/>
          <a:ext cx="7664027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Scientist practitioner</a:t>
          </a:r>
        </a:p>
      </dsp:txBody>
      <dsp:txXfrm>
        <a:off x="19419" y="1004148"/>
        <a:ext cx="7625189" cy="358962"/>
      </dsp:txXfrm>
    </dsp:sp>
    <dsp:sp modelId="{BB9598E6-B0E5-4794-A135-0465F74848BC}">
      <dsp:nvSpPr>
        <dsp:cNvPr id="0" name=""/>
        <dsp:cNvSpPr/>
      </dsp:nvSpPr>
      <dsp:spPr>
        <a:xfrm>
          <a:off x="0" y="1431489"/>
          <a:ext cx="7664027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Good communication skills</a:t>
          </a:r>
        </a:p>
      </dsp:txBody>
      <dsp:txXfrm>
        <a:off x="19419" y="1450908"/>
        <a:ext cx="7625189" cy="358962"/>
      </dsp:txXfrm>
    </dsp:sp>
    <dsp:sp modelId="{CB95F071-F830-4530-9747-5714551D6602}">
      <dsp:nvSpPr>
        <dsp:cNvPr id="0" name=""/>
        <dsp:cNvSpPr/>
      </dsp:nvSpPr>
      <dsp:spPr>
        <a:xfrm>
          <a:off x="0" y="1878249"/>
          <a:ext cx="7664027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Good listener</a:t>
          </a:r>
        </a:p>
      </dsp:txBody>
      <dsp:txXfrm>
        <a:off x="19419" y="1897668"/>
        <a:ext cx="7625189" cy="358962"/>
      </dsp:txXfrm>
    </dsp:sp>
    <dsp:sp modelId="{B627A3D5-52B7-44ED-B020-8B303B05070D}">
      <dsp:nvSpPr>
        <dsp:cNvPr id="0" name=""/>
        <dsp:cNvSpPr/>
      </dsp:nvSpPr>
      <dsp:spPr>
        <a:xfrm>
          <a:off x="0" y="2325009"/>
          <a:ext cx="7664027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Empathic </a:t>
          </a:r>
        </a:p>
      </dsp:txBody>
      <dsp:txXfrm>
        <a:off x="19419" y="2344428"/>
        <a:ext cx="7625189" cy="358962"/>
      </dsp:txXfrm>
    </dsp:sp>
    <dsp:sp modelId="{9FB3E5ED-4FA8-4A32-A651-6979FC793304}">
      <dsp:nvSpPr>
        <dsp:cNvPr id="0" name=""/>
        <dsp:cNvSpPr/>
      </dsp:nvSpPr>
      <dsp:spPr>
        <a:xfrm>
          <a:off x="0" y="2771769"/>
          <a:ext cx="7664027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Reflective</a:t>
          </a:r>
        </a:p>
      </dsp:txBody>
      <dsp:txXfrm>
        <a:off x="19419" y="2791188"/>
        <a:ext cx="7625189" cy="358962"/>
      </dsp:txXfrm>
    </dsp:sp>
    <dsp:sp modelId="{E7A4852C-E9F5-4502-AC6B-2C691A171986}">
      <dsp:nvSpPr>
        <dsp:cNvPr id="0" name=""/>
        <dsp:cNvSpPr/>
      </dsp:nvSpPr>
      <dsp:spPr>
        <a:xfrm>
          <a:off x="0" y="3218529"/>
          <a:ext cx="7664027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Self-awareness</a:t>
          </a:r>
        </a:p>
      </dsp:txBody>
      <dsp:txXfrm>
        <a:off x="19419" y="3237948"/>
        <a:ext cx="7625189" cy="358962"/>
      </dsp:txXfrm>
    </dsp:sp>
    <dsp:sp modelId="{32B195AE-0541-4C9E-8283-BE1C4B7773B5}">
      <dsp:nvSpPr>
        <dsp:cNvPr id="0" name=""/>
        <dsp:cNvSpPr/>
      </dsp:nvSpPr>
      <dsp:spPr>
        <a:xfrm>
          <a:off x="0" y="3665289"/>
          <a:ext cx="7664027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Analytical</a:t>
          </a:r>
        </a:p>
      </dsp:txBody>
      <dsp:txXfrm>
        <a:off x="19419" y="3684708"/>
        <a:ext cx="7625189" cy="358962"/>
      </dsp:txXfrm>
    </dsp:sp>
    <dsp:sp modelId="{10C8822C-07FE-4C40-8864-53FD201D255F}">
      <dsp:nvSpPr>
        <dsp:cNvPr id="0" name=""/>
        <dsp:cNvSpPr/>
      </dsp:nvSpPr>
      <dsp:spPr>
        <a:xfrm>
          <a:off x="0" y="4112049"/>
          <a:ext cx="7664027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Problem solving</a:t>
          </a:r>
        </a:p>
      </dsp:txBody>
      <dsp:txXfrm>
        <a:off x="19419" y="4131468"/>
        <a:ext cx="7625189" cy="35896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D5FBEF-5632-46EE-AD44-EFFE3331C9C2}">
      <dsp:nvSpPr>
        <dsp:cNvPr id="0" name=""/>
        <dsp:cNvSpPr/>
      </dsp:nvSpPr>
      <dsp:spPr>
        <a:xfrm>
          <a:off x="2827079" y="783"/>
          <a:ext cx="1197744" cy="1197744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/>
            <a:t>60-70% are 25-30 years of age</a:t>
          </a:r>
          <a:endParaRPr lang="en-US" sz="1000" kern="1200"/>
        </a:p>
      </dsp:txBody>
      <dsp:txXfrm>
        <a:off x="3126515" y="783"/>
        <a:ext cx="598872" cy="988139"/>
      </dsp:txXfrm>
    </dsp:sp>
    <dsp:sp modelId="{BBEC9B1B-C69E-49D3-A5ED-9988E2A72FA6}">
      <dsp:nvSpPr>
        <dsp:cNvPr id="0" name=""/>
        <dsp:cNvSpPr/>
      </dsp:nvSpPr>
      <dsp:spPr>
        <a:xfrm rot="3085714">
          <a:off x="4101769" y="614641"/>
          <a:ext cx="1197744" cy="1197744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/>
            <a:t>80% are female</a:t>
          </a:r>
          <a:endParaRPr lang="en-US" sz="1000" kern="1200"/>
        </a:p>
      </dsp:txBody>
      <dsp:txXfrm rot="-5400000">
        <a:off x="4288510" y="848733"/>
        <a:ext cx="988139" cy="598872"/>
      </dsp:txXfrm>
    </dsp:sp>
    <dsp:sp modelId="{4D7EA112-3644-4FC0-B4AD-801FC63D558B}">
      <dsp:nvSpPr>
        <dsp:cNvPr id="0" name=""/>
        <dsp:cNvSpPr/>
      </dsp:nvSpPr>
      <dsp:spPr>
        <a:xfrm rot="6171429">
          <a:off x="4416591" y="1993969"/>
          <a:ext cx="1197744" cy="1197744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/>
            <a:t>50% QUB / UU graduates</a:t>
          </a:r>
          <a:endParaRPr lang="en-US" sz="1000" kern="1200"/>
        </a:p>
      </dsp:txBody>
      <dsp:txXfrm rot="-5400000">
        <a:off x="4623569" y="2316725"/>
        <a:ext cx="988139" cy="598872"/>
      </dsp:txXfrm>
    </dsp:sp>
    <dsp:sp modelId="{128D8F4F-536A-4068-9152-C35EEEBC1EE3}">
      <dsp:nvSpPr>
        <dsp:cNvPr id="0" name=""/>
        <dsp:cNvSpPr/>
      </dsp:nvSpPr>
      <dsp:spPr>
        <a:xfrm rot="9257143">
          <a:off x="3534479" y="3100103"/>
          <a:ext cx="1197744" cy="1197744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50% NI is country of birth</a:t>
          </a:r>
        </a:p>
      </dsp:txBody>
      <dsp:txXfrm rot="10800000">
        <a:off x="3879387" y="3299329"/>
        <a:ext cx="598872" cy="988139"/>
      </dsp:txXfrm>
    </dsp:sp>
    <dsp:sp modelId="{699C32DE-EE5D-4709-AC1A-AFC68633BC20}">
      <dsp:nvSpPr>
        <dsp:cNvPr id="0" name=""/>
        <dsp:cNvSpPr/>
      </dsp:nvSpPr>
      <dsp:spPr>
        <a:xfrm rot="12342857">
          <a:off x="2119679" y="3100103"/>
          <a:ext cx="1197744" cy="1197744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/>
            <a:t>80% have worked as AP</a:t>
          </a:r>
          <a:endParaRPr lang="en-US" sz="1000" kern="1200"/>
        </a:p>
      </dsp:txBody>
      <dsp:txXfrm rot="10800000">
        <a:off x="2373643" y="3299329"/>
        <a:ext cx="598872" cy="988139"/>
      </dsp:txXfrm>
    </dsp:sp>
    <dsp:sp modelId="{DA2885BA-D6CA-4E93-BA88-DE9CBBD78C79}">
      <dsp:nvSpPr>
        <dsp:cNvPr id="0" name=""/>
        <dsp:cNvSpPr/>
      </dsp:nvSpPr>
      <dsp:spPr>
        <a:xfrm rot="15428571">
          <a:off x="1237567" y="1993969"/>
          <a:ext cx="1197744" cy="1197744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/>
            <a:t>80% have Masters</a:t>
          </a:r>
          <a:endParaRPr lang="en-US" sz="1000" kern="1200"/>
        </a:p>
      </dsp:txBody>
      <dsp:txXfrm rot="5400000">
        <a:off x="1240195" y="2316725"/>
        <a:ext cx="988139" cy="598872"/>
      </dsp:txXfrm>
    </dsp:sp>
    <dsp:sp modelId="{8D6DAC8E-CADB-4878-8987-87D4786F7ED5}">
      <dsp:nvSpPr>
        <dsp:cNvPr id="0" name=""/>
        <dsp:cNvSpPr/>
      </dsp:nvSpPr>
      <dsp:spPr>
        <a:xfrm rot="18514286">
          <a:off x="1552389" y="614641"/>
          <a:ext cx="1197744" cy="1197744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/>
            <a:t>15% PhD</a:t>
          </a:r>
          <a:endParaRPr lang="en-US" sz="1000" kern="1200"/>
        </a:p>
      </dsp:txBody>
      <dsp:txXfrm rot="5400000">
        <a:off x="1575254" y="848733"/>
        <a:ext cx="988139" cy="59887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555555-B978-4D09-A1A9-BF7628F8585E}">
      <dsp:nvSpPr>
        <dsp:cNvPr id="0" name=""/>
        <dsp:cNvSpPr/>
      </dsp:nvSpPr>
      <dsp:spPr>
        <a:xfrm>
          <a:off x="1176655" y="339688"/>
          <a:ext cx="722988" cy="72298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BAB797-A738-4D08-824E-184B4E35E3F2}">
      <dsp:nvSpPr>
        <dsp:cNvPr id="0" name=""/>
        <dsp:cNvSpPr/>
      </dsp:nvSpPr>
      <dsp:spPr>
        <a:xfrm>
          <a:off x="734828" y="1322607"/>
          <a:ext cx="1606640" cy="642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Demonstrate learning acquired through studying psychology</a:t>
          </a:r>
          <a:endParaRPr lang="en-US" sz="1100" kern="1200"/>
        </a:p>
      </dsp:txBody>
      <dsp:txXfrm>
        <a:off x="734828" y="1322607"/>
        <a:ext cx="1606640" cy="642656"/>
      </dsp:txXfrm>
    </dsp:sp>
    <dsp:sp modelId="{5723F9AC-46F3-41B1-AD9E-0536DBB483D2}">
      <dsp:nvSpPr>
        <dsp:cNvPr id="0" name=""/>
        <dsp:cNvSpPr/>
      </dsp:nvSpPr>
      <dsp:spPr>
        <a:xfrm>
          <a:off x="3064457" y="339688"/>
          <a:ext cx="722988" cy="72298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9342BD-34A9-4E21-B96D-9F3BA5FBCBC7}">
      <dsp:nvSpPr>
        <dsp:cNvPr id="0" name=""/>
        <dsp:cNvSpPr/>
      </dsp:nvSpPr>
      <dsp:spPr>
        <a:xfrm>
          <a:off x="2622631" y="1322607"/>
          <a:ext cx="1606640" cy="642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Evidence growth &amp; learning acquired through undertaking relevant work experience</a:t>
          </a:r>
          <a:endParaRPr lang="en-US" sz="1100" kern="1200"/>
        </a:p>
      </dsp:txBody>
      <dsp:txXfrm>
        <a:off x="2622631" y="1322607"/>
        <a:ext cx="1606640" cy="642656"/>
      </dsp:txXfrm>
    </dsp:sp>
    <dsp:sp modelId="{CBCCCF1E-B83E-41C2-8FBD-297455D156BC}">
      <dsp:nvSpPr>
        <dsp:cNvPr id="0" name=""/>
        <dsp:cNvSpPr/>
      </dsp:nvSpPr>
      <dsp:spPr>
        <a:xfrm>
          <a:off x="4952260" y="339688"/>
          <a:ext cx="722988" cy="72298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B1EE63-6456-4F6C-BF03-4A9BCB6C51A6}">
      <dsp:nvSpPr>
        <dsp:cNvPr id="0" name=""/>
        <dsp:cNvSpPr/>
      </dsp:nvSpPr>
      <dsp:spPr>
        <a:xfrm>
          <a:off x="4510434" y="1322607"/>
          <a:ext cx="1606640" cy="642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Evidence research skills &amp; competence</a:t>
          </a:r>
          <a:endParaRPr lang="en-US" sz="1100" kern="1200"/>
        </a:p>
      </dsp:txBody>
      <dsp:txXfrm>
        <a:off x="4510434" y="1322607"/>
        <a:ext cx="1606640" cy="642656"/>
      </dsp:txXfrm>
    </dsp:sp>
    <dsp:sp modelId="{FA3B3C5C-073B-45B8-9494-1831D7C0541F}">
      <dsp:nvSpPr>
        <dsp:cNvPr id="0" name=""/>
        <dsp:cNvSpPr/>
      </dsp:nvSpPr>
      <dsp:spPr>
        <a:xfrm>
          <a:off x="1176655" y="2366924"/>
          <a:ext cx="722988" cy="72298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16D426-076A-4A45-B9CE-647D6227C283}">
      <dsp:nvSpPr>
        <dsp:cNvPr id="0" name=""/>
        <dsp:cNvSpPr/>
      </dsp:nvSpPr>
      <dsp:spPr>
        <a:xfrm>
          <a:off x="734828" y="3349843"/>
          <a:ext cx="1606640" cy="642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Avoid Spelling / grammatical errors</a:t>
          </a:r>
          <a:endParaRPr lang="en-US" sz="1100" kern="1200"/>
        </a:p>
      </dsp:txBody>
      <dsp:txXfrm>
        <a:off x="734828" y="3349843"/>
        <a:ext cx="1606640" cy="642656"/>
      </dsp:txXfrm>
    </dsp:sp>
    <dsp:sp modelId="{D60E4750-B48E-4E28-886A-46B1C094CA20}">
      <dsp:nvSpPr>
        <dsp:cNvPr id="0" name=""/>
        <dsp:cNvSpPr/>
      </dsp:nvSpPr>
      <dsp:spPr>
        <a:xfrm>
          <a:off x="3064457" y="2366924"/>
          <a:ext cx="722988" cy="722988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C5255E-FE31-40C0-9593-4B1655FD5C69}">
      <dsp:nvSpPr>
        <dsp:cNvPr id="0" name=""/>
        <dsp:cNvSpPr/>
      </dsp:nvSpPr>
      <dsp:spPr>
        <a:xfrm>
          <a:off x="2622631" y="3349843"/>
          <a:ext cx="1606640" cy="642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Demonstrate good presentation skills &amp; focus</a:t>
          </a:r>
          <a:endParaRPr lang="en-US" sz="1100" kern="1200"/>
        </a:p>
      </dsp:txBody>
      <dsp:txXfrm>
        <a:off x="2622631" y="3349843"/>
        <a:ext cx="1606640" cy="642656"/>
      </dsp:txXfrm>
    </dsp:sp>
    <dsp:sp modelId="{4E5D86CF-07BD-48C7-853C-11F49E9EE1D9}">
      <dsp:nvSpPr>
        <dsp:cNvPr id="0" name=""/>
        <dsp:cNvSpPr/>
      </dsp:nvSpPr>
      <dsp:spPr>
        <a:xfrm>
          <a:off x="4952260" y="2366924"/>
          <a:ext cx="722988" cy="722988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C8039A-EC9A-4236-B683-8B8A2C37F7B5}">
      <dsp:nvSpPr>
        <dsp:cNvPr id="0" name=""/>
        <dsp:cNvSpPr/>
      </dsp:nvSpPr>
      <dsp:spPr>
        <a:xfrm>
          <a:off x="4510434" y="3349843"/>
          <a:ext cx="1606640" cy="642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Graduate basis for chartered membership (GBC)</a:t>
          </a:r>
          <a:endParaRPr lang="en-US" sz="1100" kern="1200"/>
        </a:p>
      </dsp:txBody>
      <dsp:txXfrm>
        <a:off x="4510434" y="3349843"/>
        <a:ext cx="1606640" cy="64265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01757C-1888-4A60-9199-2BE54D52F35B}">
      <dsp:nvSpPr>
        <dsp:cNvPr id="0" name=""/>
        <dsp:cNvSpPr/>
      </dsp:nvSpPr>
      <dsp:spPr>
        <a:xfrm>
          <a:off x="0" y="185058"/>
          <a:ext cx="7841827" cy="491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Motivation – why clinical psychology?</a:t>
          </a:r>
          <a:endParaRPr lang="en-US" sz="2100" kern="1200"/>
        </a:p>
      </dsp:txBody>
      <dsp:txXfrm>
        <a:off x="23988" y="209046"/>
        <a:ext cx="7793851" cy="443423"/>
      </dsp:txXfrm>
    </dsp:sp>
    <dsp:sp modelId="{3AE1D96B-EAF2-4F15-BB83-B58D59B99764}">
      <dsp:nvSpPr>
        <dsp:cNvPr id="0" name=""/>
        <dsp:cNvSpPr/>
      </dsp:nvSpPr>
      <dsp:spPr>
        <a:xfrm>
          <a:off x="0" y="736938"/>
          <a:ext cx="7841827" cy="491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Reflect – what would I bring to the role?</a:t>
          </a:r>
        </a:p>
      </dsp:txBody>
      <dsp:txXfrm>
        <a:off x="23988" y="760926"/>
        <a:ext cx="7793851" cy="443423"/>
      </dsp:txXfrm>
    </dsp:sp>
    <dsp:sp modelId="{FB54CBC7-E220-4BFA-BD04-3E6CDC4C5B4F}">
      <dsp:nvSpPr>
        <dsp:cNvPr id="0" name=""/>
        <dsp:cNvSpPr/>
      </dsp:nvSpPr>
      <dsp:spPr>
        <a:xfrm>
          <a:off x="0" y="1288818"/>
          <a:ext cx="7841827" cy="491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Readiness – why now?</a:t>
          </a:r>
          <a:endParaRPr lang="en-US" sz="2100" kern="1200"/>
        </a:p>
      </dsp:txBody>
      <dsp:txXfrm>
        <a:off x="23988" y="1312806"/>
        <a:ext cx="7793851" cy="443423"/>
      </dsp:txXfrm>
    </dsp:sp>
    <dsp:sp modelId="{64240995-2B4D-49DF-8552-43FA66790FEA}">
      <dsp:nvSpPr>
        <dsp:cNvPr id="0" name=""/>
        <dsp:cNvSpPr/>
      </dsp:nvSpPr>
      <dsp:spPr>
        <a:xfrm>
          <a:off x="0" y="1840698"/>
          <a:ext cx="7841827" cy="491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Aptitude – why am I suitable?</a:t>
          </a:r>
          <a:endParaRPr lang="en-US" sz="2100" kern="1200"/>
        </a:p>
      </dsp:txBody>
      <dsp:txXfrm>
        <a:off x="23988" y="1864686"/>
        <a:ext cx="7793851" cy="443423"/>
      </dsp:txXfrm>
    </dsp:sp>
    <dsp:sp modelId="{32D00ED1-A335-452A-9A8F-072B44DEFD2F}">
      <dsp:nvSpPr>
        <dsp:cNvPr id="0" name=""/>
        <dsp:cNvSpPr/>
      </dsp:nvSpPr>
      <dsp:spPr>
        <a:xfrm>
          <a:off x="0" y="2392578"/>
          <a:ext cx="7841827" cy="491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Personal qualities (resilience, managing competing demands)?</a:t>
          </a:r>
          <a:endParaRPr lang="en-US" sz="2100" kern="1200" dirty="0"/>
        </a:p>
      </dsp:txBody>
      <dsp:txXfrm>
        <a:off x="23988" y="2416566"/>
        <a:ext cx="7793851" cy="443423"/>
      </dsp:txXfrm>
    </dsp:sp>
    <dsp:sp modelId="{9638F95F-A7BC-4C21-ADD0-365D4DE7AE98}">
      <dsp:nvSpPr>
        <dsp:cNvPr id="0" name=""/>
        <dsp:cNvSpPr/>
      </dsp:nvSpPr>
      <dsp:spPr>
        <a:xfrm>
          <a:off x="0" y="2934580"/>
          <a:ext cx="7841827" cy="491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Clear demonstration of competencies?</a:t>
          </a:r>
          <a:endParaRPr lang="en-US" sz="2100" kern="1200" dirty="0"/>
        </a:p>
      </dsp:txBody>
      <dsp:txXfrm>
        <a:off x="23988" y="2958568"/>
        <a:ext cx="7793851" cy="443423"/>
      </dsp:txXfrm>
    </dsp:sp>
    <dsp:sp modelId="{DBB76F6E-1FF5-4A47-9528-4D6624CF70E2}">
      <dsp:nvSpPr>
        <dsp:cNvPr id="0" name=""/>
        <dsp:cNvSpPr/>
      </dsp:nvSpPr>
      <dsp:spPr>
        <a:xfrm>
          <a:off x="0" y="3496339"/>
          <a:ext cx="7841827" cy="491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Previous applications?</a:t>
          </a:r>
          <a:endParaRPr lang="en-US" sz="2100" kern="1200"/>
        </a:p>
      </dsp:txBody>
      <dsp:txXfrm>
        <a:off x="23988" y="3520327"/>
        <a:ext cx="7793851" cy="4434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0432C15-F8AF-0B40-982F-0BA5A29FB15A}" type="datetimeFigureOut">
              <a:rPr lang="en-US"/>
              <a:pPr>
                <a:defRPr/>
              </a:pPr>
              <a:t>10/29/2024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98FE1A4-D884-6E4C-AEAD-70AA9EC7F5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1E9AA2F-938E-F049-85F2-A4CAC9B6B12F}" type="datetimeFigureOut">
              <a:rPr lang="en-US"/>
              <a:pPr>
                <a:defRPr/>
              </a:pPr>
              <a:t>10/29/2024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DE3D785-C6DD-2548-8DEA-9BB48BF05F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HSS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D94C1-17E0-6C4E-9C48-D0054DD7A075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95601-DE72-1140-A7D1-2E98C0EAE4F8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17100" y="269128"/>
            <a:ext cx="1930400" cy="1522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372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DB77E19A-4F1C-5A4F-87B7-062033D66A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3585" y="5917831"/>
            <a:ext cx="2002920" cy="72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1242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- pic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70104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15200" y="414339"/>
            <a:ext cx="4328160" cy="9999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baseline="0">
                <a:solidFill>
                  <a:srgbClr val="D6000D"/>
                </a:solidFill>
              </a:defRPr>
            </a:lvl1pPr>
          </a:lstStyle>
          <a:p>
            <a:pPr lvl="0"/>
            <a:r>
              <a:rPr lang="en-US" dirty="0"/>
              <a:t>TITLE GOES HERE IN UPPERCASE BOLD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191" y="5782559"/>
            <a:ext cx="1832169" cy="705600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315200" y="1584325"/>
            <a:ext cx="4328160" cy="3206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Cum </a:t>
            </a:r>
            <a:r>
              <a:rPr lang="en-US" dirty="0" err="1"/>
              <a:t>sociis</a:t>
            </a:r>
            <a:r>
              <a:rPr lang="en-US" dirty="0"/>
              <a:t>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penatibus</a:t>
            </a:r>
            <a:r>
              <a:rPr lang="en-US" dirty="0"/>
              <a:t> et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, </a:t>
            </a:r>
            <a:r>
              <a:rPr lang="en-US" dirty="0" err="1"/>
              <a:t>nascetur</a:t>
            </a:r>
            <a:r>
              <a:rPr lang="en-US" dirty="0"/>
              <a:t> </a:t>
            </a:r>
            <a:r>
              <a:rPr lang="en-US" dirty="0" err="1"/>
              <a:t>ridiculus</a:t>
            </a:r>
            <a:r>
              <a:rPr lang="en-US" dirty="0"/>
              <a:t> mus.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at </a:t>
            </a:r>
            <a:r>
              <a:rPr lang="en-US" dirty="0" err="1"/>
              <a:t>lobortis</a:t>
            </a:r>
            <a:r>
              <a:rPr lang="en-US" dirty="0"/>
              <a:t>. </a:t>
            </a:r>
            <a:r>
              <a:rPr lang="en-US" dirty="0" err="1"/>
              <a:t>Vivamus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lacus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dolor </a:t>
            </a:r>
            <a:r>
              <a:rPr lang="en-US" dirty="0" err="1"/>
              <a:t>auctor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cursus magna,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et.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- char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191" y="5782559"/>
            <a:ext cx="1832169" cy="705600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15200" y="414339"/>
            <a:ext cx="4328160" cy="9999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baseline="0">
                <a:solidFill>
                  <a:srgbClr val="D6000D"/>
                </a:solidFill>
              </a:defRPr>
            </a:lvl1pPr>
          </a:lstStyle>
          <a:p>
            <a:pPr lvl="0"/>
            <a:r>
              <a:rPr lang="en-US" dirty="0"/>
              <a:t>TITLE GOES HERE IN UPPERCASE BOLD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315200" y="1584325"/>
            <a:ext cx="4328160" cy="3206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Cum </a:t>
            </a:r>
            <a:r>
              <a:rPr lang="en-US" dirty="0" err="1"/>
              <a:t>sociis</a:t>
            </a:r>
            <a:r>
              <a:rPr lang="en-US" dirty="0"/>
              <a:t>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penatibus</a:t>
            </a:r>
            <a:r>
              <a:rPr lang="en-US" dirty="0"/>
              <a:t> et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, </a:t>
            </a:r>
            <a:r>
              <a:rPr lang="en-US" dirty="0" err="1"/>
              <a:t>nascetur</a:t>
            </a:r>
            <a:r>
              <a:rPr lang="en-US" dirty="0"/>
              <a:t> </a:t>
            </a:r>
            <a:r>
              <a:rPr lang="en-US" dirty="0" err="1"/>
              <a:t>ridiculus</a:t>
            </a:r>
            <a:r>
              <a:rPr lang="en-US" dirty="0"/>
              <a:t> mus.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at </a:t>
            </a:r>
            <a:r>
              <a:rPr lang="en-US" dirty="0" err="1"/>
              <a:t>lobortis</a:t>
            </a:r>
            <a:r>
              <a:rPr lang="en-US" dirty="0"/>
              <a:t>. </a:t>
            </a:r>
            <a:r>
              <a:rPr lang="en-US" dirty="0" err="1"/>
              <a:t>Vivamus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lacus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dolor </a:t>
            </a:r>
            <a:r>
              <a:rPr lang="en-US" dirty="0" err="1"/>
              <a:t>auctor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cursus magna,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et.</a:t>
            </a:r>
          </a:p>
        </p:txBody>
      </p:sp>
      <p:sp>
        <p:nvSpPr>
          <p:cNvPr id="14" name="Chart Placeholder 3"/>
          <p:cNvSpPr>
            <a:spLocks noGrp="1"/>
          </p:cNvSpPr>
          <p:nvPr>
            <p:ph type="chart" sz="quarter" idx="14"/>
          </p:nvPr>
        </p:nvSpPr>
        <p:spPr>
          <a:xfrm>
            <a:off x="0" y="0"/>
            <a:ext cx="70104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- pic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5181600" y="0"/>
            <a:ext cx="70104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414339"/>
            <a:ext cx="4169664" cy="9999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baseline="0">
                <a:solidFill>
                  <a:srgbClr val="D6000D"/>
                </a:solidFill>
              </a:defRPr>
            </a:lvl1pPr>
          </a:lstStyle>
          <a:p>
            <a:pPr lvl="0"/>
            <a:r>
              <a:rPr lang="en-US" dirty="0"/>
              <a:t>TITLE GOES HERE IN UPPERCASE BOLD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48640" y="1584325"/>
            <a:ext cx="4169664" cy="3206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Cum </a:t>
            </a:r>
            <a:r>
              <a:rPr lang="en-US" dirty="0" err="1"/>
              <a:t>sociis</a:t>
            </a:r>
            <a:r>
              <a:rPr lang="en-US" dirty="0"/>
              <a:t>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penatibus</a:t>
            </a:r>
            <a:r>
              <a:rPr lang="en-US" dirty="0"/>
              <a:t> et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, </a:t>
            </a:r>
            <a:r>
              <a:rPr lang="en-US" dirty="0" err="1"/>
              <a:t>nascetur</a:t>
            </a:r>
            <a:r>
              <a:rPr lang="en-US" dirty="0"/>
              <a:t> </a:t>
            </a:r>
            <a:r>
              <a:rPr lang="en-US" dirty="0" err="1"/>
              <a:t>ridiculus</a:t>
            </a:r>
            <a:r>
              <a:rPr lang="en-US" dirty="0"/>
              <a:t> mus.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at </a:t>
            </a:r>
            <a:r>
              <a:rPr lang="en-US" dirty="0" err="1"/>
              <a:t>lobortis</a:t>
            </a:r>
            <a:r>
              <a:rPr lang="en-US" dirty="0"/>
              <a:t>. </a:t>
            </a:r>
            <a:r>
              <a:rPr lang="en-US" dirty="0" err="1"/>
              <a:t>Vivamus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lacus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dolor </a:t>
            </a:r>
            <a:r>
              <a:rPr lang="en-US" dirty="0" err="1"/>
              <a:t>auctor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cursus magna,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et.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5782559"/>
            <a:ext cx="1832169" cy="705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- pic narrow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7010400" y="0"/>
            <a:ext cx="51816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780099"/>
            <a:ext cx="5596128" cy="9999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baseline="0">
                <a:solidFill>
                  <a:srgbClr val="D6000D"/>
                </a:solidFill>
              </a:defRPr>
            </a:lvl1pPr>
          </a:lstStyle>
          <a:p>
            <a:pPr lvl="0"/>
            <a:r>
              <a:rPr lang="en-US" dirty="0"/>
              <a:t>TITLE GOES HERE IN UPPERCASE BOLD</a:t>
            </a:r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48640" y="2099553"/>
            <a:ext cx="5596128" cy="3206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Cum </a:t>
            </a:r>
            <a:r>
              <a:rPr lang="en-US" dirty="0" err="1"/>
              <a:t>sociis</a:t>
            </a:r>
            <a:r>
              <a:rPr lang="en-US" dirty="0"/>
              <a:t>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penatibus</a:t>
            </a:r>
            <a:r>
              <a:rPr lang="en-US" dirty="0"/>
              <a:t> et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, </a:t>
            </a:r>
            <a:r>
              <a:rPr lang="en-US" dirty="0" err="1"/>
              <a:t>nascetur</a:t>
            </a:r>
            <a:r>
              <a:rPr lang="en-US" dirty="0"/>
              <a:t> </a:t>
            </a:r>
            <a:r>
              <a:rPr lang="en-US" dirty="0" err="1"/>
              <a:t>ridiculus</a:t>
            </a:r>
            <a:r>
              <a:rPr lang="en-US" dirty="0"/>
              <a:t> mus.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at </a:t>
            </a:r>
            <a:r>
              <a:rPr lang="en-US" dirty="0" err="1"/>
              <a:t>lobortis</a:t>
            </a:r>
            <a:r>
              <a:rPr lang="en-US" dirty="0"/>
              <a:t>. </a:t>
            </a:r>
            <a:r>
              <a:rPr lang="en-US" dirty="0" err="1"/>
              <a:t>Vivamus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lacus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dolor </a:t>
            </a:r>
            <a:r>
              <a:rPr lang="en-US" dirty="0" err="1"/>
              <a:t>auctor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cursus magna,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et.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5782559"/>
            <a:ext cx="1832169" cy="705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191" y="5782559"/>
            <a:ext cx="1832169" cy="705600"/>
          </a:xfrm>
          <a:prstGeom prst="rect">
            <a:avLst/>
          </a:prstGeom>
        </p:spPr>
      </p:pic>
      <p:sp>
        <p:nvSpPr>
          <p:cNvPr id="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1609154"/>
            <a:ext cx="6851904" cy="14022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1" baseline="0">
                <a:solidFill>
                  <a:srgbClr val="D6000D"/>
                </a:solidFill>
              </a:defRPr>
            </a:lvl1pPr>
          </a:lstStyle>
          <a:p>
            <a:pPr lvl="0"/>
            <a:r>
              <a:rPr lang="en-US" dirty="0"/>
              <a:t>TITLE GOES HERE IN UPPERCASE BOLD</a:t>
            </a:r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48640" y="3281409"/>
            <a:ext cx="6851904" cy="1827039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buFont typeface="Arial" charset="0"/>
              <a:buChar char="•"/>
              <a:defRPr sz="21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Cum </a:t>
            </a:r>
            <a:r>
              <a:rPr lang="en-US" dirty="0" err="1"/>
              <a:t>sociis</a:t>
            </a:r>
            <a:r>
              <a:rPr lang="en-US" dirty="0"/>
              <a:t>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penatibus</a:t>
            </a:r>
            <a:r>
              <a:rPr lang="en-US" dirty="0"/>
              <a:t> </a:t>
            </a:r>
          </a:p>
          <a:p>
            <a:pPr lvl="0"/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endParaRPr lang="en-US" dirty="0"/>
          </a:p>
          <a:p>
            <a:pPr lvl="0"/>
            <a:r>
              <a:rPr lang="en-US" dirty="0" err="1"/>
              <a:t>Vivamus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lacus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laoreet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-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191" y="5782559"/>
            <a:ext cx="1832169" cy="705600"/>
          </a:xfrm>
          <a:prstGeom prst="rect">
            <a:avLst/>
          </a:prstGeom>
        </p:spPr>
      </p:pic>
      <p:sp>
        <p:nvSpPr>
          <p:cNvPr id="6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548639" y="401637"/>
            <a:ext cx="8900161" cy="608652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-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158240" y="931363"/>
            <a:ext cx="2316480" cy="226612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46176" y="3389187"/>
            <a:ext cx="3340608" cy="7560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baseline="0">
                <a:solidFill>
                  <a:srgbClr val="2F2F2F"/>
                </a:solidFill>
              </a:defRPr>
            </a:lvl1pPr>
          </a:lstStyle>
          <a:p>
            <a:pPr lvl="0"/>
            <a:r>
              <a:rPr lang="en-US" dirty="0"/>
              <a:t>TITLE GOES HERE IN UPPERCASE BOLD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560" y="5782559"/>
            <a:ext cx="1832169" cy="705600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646176" y="4196196"/>
            <a:ext cx="3340608" cy="134175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Cum </a:t>
            </a:r>
            <a:r>
              <a:rPr lang="en-US" dirty="0" err="1"/>
              <a:t>sociis</a:t>
            </a:r>
            <a:r>
              <a:rPr lang="en-US" dirty="0"/>
              <a:t>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penatibus</a:t>
            </a:r>
            <a:r>
              <a:rPr lang="en-US" dirty="0"/>
              <a:t> et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.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907280" y="931363"/>
            <a:ext cx="2316480" cy="226612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4395216" y="3389187"/>
            <a:ext cx="3340608" cy="7560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baseline="0">
                <a:solidFill>
                  <a:srgbClr val="2F2F2F"/>
                </a:solidFill>
              </a:defRPr>
            </a:lvl1pPr>
          </a:lstStyle>
          <a:p>
            <a:pPr lvl="0"/>
            <a:r>
              <a:rPr lang="en-US" dirty="0"/>
              <a:t>TITLE GOES HERE IN UPPERCASE BOLD</a:t>
            </a: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4395216" y="4196196"/>
            <a:ext cx="3340608" cy="134175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Cum </a:t>
            </a:r>
            <a:r>
              <a:rPr lang="en-US" dirty="0" err="1"/>
              <a:t>sociis</a:t>
            </a:r>
            <a:r>
              <a:rPr lang="en-US" dirty="0"/>
              <a:t>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penatibus</a:t>
            </a:r>
            <a:r>
              <a:rPr lang="en-US" dirty="0"/>
              <a:t> et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.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8656320" y="931363"/>
            <a:ext cx="2316480" cy="226612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8144256" y="3389187"/>
            <a:ext cx="3340608" cy="7560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baseline="0">
                <a:solidFill>
                  <a:srgbClr val="2F2F2F"/>
                </a:solidFill>
              </a:defRPr>
            </a:lvl1pPr>
          </a:lstStyle>
          <a:p>
            <a:pPr lvl="0"/>
            <a:r>
              <a:rPr lang="en-US" dirty="0"/>
              <a:t>TITLE GOES HERE IN UPPERCASE BOLD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9" hasCustomPrompt="1"/>
          </p:nvPr>
        </p:nvSpPr>
        <p:spPr>
          <a:xfrm>
            <a:off x="8144256" y="4196196"/>
            <a:ext cx="3340608" cy="134175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Cum </a:t>
            </a:r>
            <a:r>
              <a:rPr lang="en-US" dirty="0" err="1"/>
              <a:t>sociis</a:t>
            </a:r>
            <a:r>
              <a:rPr lang="en-US" dirty="0"/>
              <a:t>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penatibus</a:t>
            </a:r>
            <a:r>
              <a:rPr lang="en-US" dirty="0"/>
              <a:t> et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848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- pic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70104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15200" y="414339"/>
            <a:ext cx="4303776" cy="9999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baseline="0">
                <a:solidFill>
                  <a:srgbClr val="D6000D"/>
                </a:solidFill>
              </a:defRPr>
            </a:lvl1pPr>
          </a:lstStyle>
          <a:p>
            <a:pPr lvl="0"/>
            <a:r>
              <a:rPr lang="en-US" dirty="0"/>
              <a:t>TITLE GOES HERE IN UPPERCASE BOLD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807" y="5782559"/>
            <a:ext cx="1832169" cy="705600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315200" y="1584325"/>
            <a:ext cx="4303776" cy="3206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Cum </a:t>
            </a:r>
            <a:r>
              <a:rPr lang="en-US" dirty="0" err="1"/>
              <a:t>sociis</a:t>
            </a:r>
            <a:r>
              <a:rPr lang="en-US" dirty="0"/>
              <a:t>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penatibus</a:t>
            </a:r>
            <a:r>
              <a:rPr lang="en-US" dirty="0"/>
              <a:t> et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, </a:t>
            </a:r>
            <a:r>
              <a:rPr lang="en-US" dirty="0" err="1"/>
              <a:t>nascetur</a:t>
            </a:r>
            <a:r>
              <a:rPr lang="en-US" dirty="0"/>
              <a:t> </a:t>
            </a:r>
            <a:r>
              <a:rPr lang="en-US" dirty="0" err="1"/>
              <a:t>ridiculus</a:t>
            </a:r>
            <a:r>
              <a:rPr lang="en-US" dirty="0"/>
              <a:t> mus.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at </a:t>
            </a:r>
            <a:r>
              <a:rPr lang="en-US" dirty="0" err="1"/>
              <a:t>lobortis</a:t>
            </a:r>
            <a:r>
              <a:rPr lang="en-US" dirty="0"/>
              <a:t>. </a:t>
            </a:r>
            <a:r>
              <a:rPr lang="en-US" dirty="0" err="1"/>
              <a:t>Vivamus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lacus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dolor </a:t>
            </a:r>
            <a:r>
              <a:rPr lang="en-US" dirty="0" err="1"/>
              <a:t>auctor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cursus magna,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et.</a:t>
            </a:r>
          </a:p>
        </p:txBody>
      </p:sp>
    </p:spTree>
    <p:extLst>
      <p:ext uri="{BB962C8B-B14F-4D97-AF65-F5344CB8AC3E}">
        <p14:creationId xmlns:p14="http://schemas.microsoft.com/office/powerpoint/2010/main" val="4822099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8773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881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2763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9852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9226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9625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9038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6651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2222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864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- char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15200" y="414339"/>
            <a:ext cx="4303776" cy="9999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baseline="0">
                <a:solidFill>
                  <a:srgbClr val="D6000D"/>
                </a:solidFill>
              </a:defRPr>
            </a:lvl1pPr>
          </a:lstStyle>
          <a:p>
            <a:pPr lvl="0"/>
            <a:r>
              <a:rPr lang="en-US" dirty="0"/>
              <a:t>TITLE GOES HERE IN UPPERCASE BOLD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807" y="5782559"/>
            <a:ext cx="1832169" cy="705600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315200" y="1584325"/>
            <a:ext cx="4303776" cy="3206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Cum </a:t>
            </a:r>
            <a:r>
              <a:rPr lang="en-US" dirty="0" err="1"/>
              <a:t>sociis</a:t>
            </a:r>
            <a:r>
              <a:rPr lang="en-US" dirty="0"/>
              <a:t>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penatibus</a:t>
            </a:r>
            <a:r>
              <a:rPr lang="en-US" dirty="0"/>
              <a:t> et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, </a:t>
            </a:r>
            <a:r>
              <a:rPr lang="en-US" dirty="0" err="1"/>
              <a:t>nascetur</a:t>
            </a:r>
            <a:r>
              <a:rPr lang="en-US" dirty="0"/>
              <a:t> </a:t>
            </a:r>
            <a:r>
              <a:rPr lang="en-US" dirty="0" err="1"/>
              <a:t>ridiculus</a:t>
            </a:r>
            <a:r>
              <a:rPr lang="en-US" dirty="0"/>
              <a:t> mus.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at </a:t>
            </a:r>
            <a:r>
              <a:rPr lang="en-US" dirty="0" err="1"/>
              <a:t>lobortis</a:t>
            </a:r>
            <a:r>
              <a:rPr lang="en-US" dirty="0"/>
              <a:t>. </a:t>
            </a:r>
            <a:r>
              <a:rPr lang="en-US" dirty="0" err="1"/>
              <a:t>Vivamus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lacus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dolor </a:t>
            </a:r>
            <a:r>
              <a:rPr lang="en-US" dirty="0" err="1"/>
              <a:t>auctor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cursus magna,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et.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4"/>
          </p:nvPr>
        </p:nvSpPr>
        <p:spPr>
          <a:xfrm>
            <a:off x="0" y="0"/>
            <a:ext cx="70104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DB77E19A-4F1C-5A4F-87B7-062033D66A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3585" y="5917831"/>
            <a:ext cx="2002920" cy="72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764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DB77E19A-4F1C-5A4F-87B7-062033D66A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3585" y="5917831"/>
            <a:ext cx="2002920" cy="72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8252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-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1582738" y="5389563"/>
            <a:ext cx="3586670" cy="36506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 b="1" i="0" baseline="0">
                <a:solidFill>
                  <a:srgbClr val="D6000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1582738" y="5711637"/>
            <a:ext cx="3586670" cy="4015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 b="0" i="0" baseline="0">
                <a:solidFill>
                  <a:srgbClr val="D6000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PRESENTER TITLE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1582738" y="6033711"/>
            <a:ext cx="3586670" cy="4015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00" b="0" i="0" baseline="0">
                <a:solidFill>
                  <a:srgbClr val="D6000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DATE OF PRESENTATION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1509586" y="1203608"/>
            <a:ext cx="5366702" cy="3234280"/>
          </a:xfrm>
          <a:prstGeom prst="rect">
            <a:avLst/>
          </a:prstGeom>
        </p:spPr>
        <p:txBody>
          <a:bodyPr lIns="288000" tIns="288000" rIns="288000" bIns="0"/>
          <a:lstStyle>
            <a:lvl1pPr marL="0" indent="0">
              <a:buNone/>
              <a:defRPr sz="4600" b="1">
                <a:solidFill>
                  <a:srgbClr val="D6000D"/>
                </a:solidFill>
              </a:defRPr>
            </a:lvl1pPr>
          </a:lstStyle>
          <a:p>
            <a:pPr lvl="0"/>
            <a:r>
              <a:rPr lang="en-US" dirty="0"/>
              <a:t>PRESENTATION TITLE GOES HERE UPPERCASE 48PT </a:t>
            </a:r>
          </a:p>
        </p:txBody>
      </p:sp>
    </p:spTree>
    <p:extLst>
      <p:ext uri="{BB962C8B-B14F-4D97-AF65-F5344CB8AC3E}">
        <p14:creationId xmlns:p14="http://schemas.microsoft.com/office/powerpoint/2010/main" val="1758612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- pic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5181600" y="0"/>
            <a:ext cx="70104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414339"/>
            <a:ext cx="4047744" cy="9999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baseline="0">
                <a:solidFill>
                  <a:srgbClr val="D6000D"/>
                </a:solidFill>
              </a:defRPr>
            </a:lvl1pPr>
          </a:lstStyle>
          <a:p>
            <a:pPr lvl="0"/>
            <a:r>
              <a:rPr lang="en-US" dirty="0"/>
              <a:t>TITLE GOES HERE IN UPPERCASE BOLD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48640" y="1584325"/>
            <a:ext cx="4047744" cy="3206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Cum </a:t>
            </a:r>
            <a:r>
              <a:rPr lang="en-US" dirty="0" err="1"/>
              <a:t>sociis</a:t>
            </a:r>
            <a:r>
              <a:rPr lang="en-US" dirty="0"/>
              <a:t>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penatibus</a:t>
            </a:r>
            <a:r>
              <a:rPr lang="en-US" dirty="0"/>
              <a:t> et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, </a:t>
            </a:r>
            <a:r>
              <a:rPr lang="en-US" dirty="0" err="1"/>
              <a:t>nascetur</a:t>
            </a:r>
            <a:r>
              <a:rPr lang="en-US" dirty="0"/>
              <a:t> </a:t>
            </a:r>
            <a:r>
              <a:rPr lang="en-US" dirty="0" err="1"/>
              <a:t>ridiculus</a:t>
            </a:r>
            <a:r>
              <a:rPr lang="en-US" dirty="0"/>
              <a:t> mus.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at </a:t>
            </a:r>
            <a:r>
              <a:rPr lang="en-US" dirty="0" err="1"/>
              <a:t>lobortis</a:t>
            </a:r>
            <a:r>
              <a:rPr lang="en-US" dirty="0"/>
              <a:t>. </a:t>
            </a:r>
            <a:r>
              <a:rPr lang="en-US" dirty="0" err="1"/>
              <a:t>Vivamus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lacus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dolor </a:t>
            </a:r>
            <a:r>
              <a:rPr lang="en-US" dirty="0" err="1"/>
              <a:t>auctor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cursus magna,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et.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5782559"/>
            <a:ext cx="1832169" cy="705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- pic narrow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 flipH="1">
            <a:off x="7010400" y="0"/>
            <a:ext cx="51816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572835"/>
            <a:ext cx="5596128" cy="9999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baseline="0">
                <a:solidFill>
                  <a:srgbClr val="D6000D"/>
                </a:solidFill>
              </a:defRPr>
            </a:lvl1pPr>
          </a:lstStyle>
          <a:p>
            <a:pPr lvl="0"/>
            <a:r>
              <a:rPr lang="en-US" dirty="0"/>
              <a:t>TITLE GOES HERE IN UPPERCASE BOLD</a:t>
            </a:r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48640" y="1892289"/>
            <a:ext cx="5596128" cy="3206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Cum </a:t>
            </a:r>
            <a:r>
              <a:rPr lang="en-US" dirty="0" err="1"/>
              <a:t>sociis</a:t>
            </a:r>
            <a:r>
              <a:rPr lang="en-US" dirty="0"/>
              <a:t>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penatibus</a:t>
            </a:r>
            <a:r>
              <a:rPr lang="en-US" dirty="0"/>
              <a:t> et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, </a:t>
            </a:r>
            <a:r>
              <a:rPr lang="en-US" dirty="0" err="1"/>
              <a:t>nascetur</a:t>
            </a:r>
            <a:r>
              <a:rPr lang="en-US" dirty="0"/>
              <a:t> </a:t>
            </a:r>
            <a:r>
              <a:rPr lang="en-US" dirty="0" err="1"/>
              <a:t>ridiculus</a:t>
            </a:r>
            <a:r>
              <a:rPr lang="en-US" dirty="0"/>
              <a:t> mus.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at </a:t>
            </a:r>
            <a:r>
              <a:rPr lang="en-US" dirty="0" err="1"/>
              <a:t>lobortis</a:t>
            </a:r>
            <a:r>
              <a:rPr lang="en-US" dirty="0"/>
              <a:t>. </a:t>
            </a:r>
            <a:r>
              <a:rPr lang="en-US" dirty="0" err="1"/>
              <a:t>Vivamus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lacus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dolor </a:t>
            </a:r>
            <a:r>
              <a:rPr lang="en-US" dirty="0" err="1"/>
              <a:t>auctor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cursus magna,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et.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5782559"/>
            <a:ext cx="1832169" cy="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549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807" y="5782559"/>
            <a:ext cx="1832169" cy="705600"/>
          </a:xfrm>
          <a:prstGeom prst="rect">
            <a:avLst/>
          </a:prstGeom>
        </p:spPr>
      </p:pic>
      <p:sp>
        <p:nvSpPr>
          <p:cNvPr id="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1609154"/>
            <a:ext cx="6851904" cy="14022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1" baseline="0">
                <a:solidFill>
                  <a:srgbClr val="D6000D"/>
                </a:solidFill>
              </a:defRPr>
            </a:lvl1pPr>
          </a:lstStyle>
          <a:p>
            <a:pPr lvl="0"/>
            <a:r>
              <a:rPr lang="en-US" dirty="0"/>
              <a:t>TITLE GOES HERE IN UPPERCASE BOLD</a:t>
            </a: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48640" y="3281409"/>
            <a:ext cx="6851904" cy="3206750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buFont typeface="Arial" charset="0"/>
              <a:buChar char="•"/>
              <a:defRPr sz="21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Cum </a:t>
            </a:r>
            <a:r>
              <a:rPr lang="en-US" dirty="0" err="1"/>
              <a:t>sociis</a:t>
            </a:r>
            <a:r>
              <a:rPr lang="en-US" dirty="0"/>
              <a:t>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penatibus</a:t>
            </a:r>
            <a:r>
              <a:rPr lang="en-US" dirty="0"/>
              <a:t> </a:t>
            </a:r>
          </a:p>
          <a:p>
            <a:pPr lvl="0"/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endParaRPr lang="en-US" dirty="0"/>
          </a:p>
          <a:p>
            <a:pPr lvl="0"/>
            <a:r>
              <a:rPr lang="en-US" dirty="0" err="1"/>
              <a:t>Vivamus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lacus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laoreet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-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807" y="5782559"/>
            <a:ext cx="1832169" cy="705600"/>
          </a:xfrm>
          <a:prstGeom prst="rect">
            <a:avLst/>
          </a:prstGeom>
        </p:spPr>
      </p:pic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548640" y="401638"/>
            <a:ext cx="8900160" cy="599916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- Title slide anima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2298" y="424894"/>
            <a:ext cx="2001062" cy="7706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945" y="2297409"/>
            <a:ext cx="79375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745" y="2600621"/>
            <a:ext cx="79375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583246" y="1585414"/>
            <a:ext cx="3817810" cy="2892425"/>
          </a:xfrm>
          <a:prstGeom prst="rect">
            <a:avLst/>
          </a:prstGeom>
        </p:spPr>
        <p:txBody>
          <a:bodyPr lIns="288000" tIns="251999" rIns="0" bIns="288000"/>
          <a:lstStyle>
            <a:lvl1pPr marL="0" indent="0">
              <a:buNone/>
              <a:defRPr sz="3200" b="1" i="0" baseline="0">
                <a:solidFill>
                  <a:srgbClr val="D6000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PRESENTATION TITLE ARIAL BOLD 32PT WITH A MAXIMUM OF 12 WORDS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1582738" y="5389563"/>
            <a:ext cx="3586670" cy="36506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 b="1" i="0" baseline="0">
                <a:solidFill>
                  <a:srgbClr val="D6000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1582738" y="5711637"/>
            <a:ext cx="3586670" cy="4015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 b="0" i="0" baseline="0">
                <a:solidFill>
                  <a:srgbClr val="D6000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PRESENTER TITLE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1582738" y="6033711"/>
            <a:ext cx="3586670" cy="4015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00" b="0" i="0" baseline="0">
                <a:solidFill>
                  <a:srgbClr val="D6000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DATE OF PRESENTATION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81481E-6 L -0.1276 -0.17292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80" y="-865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85185E-6 L 0.13945 0.13634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66" y="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-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1582738" y="5389563"/>
            <a:ext cx="3586670" cy="36506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 b="1" i="0" baseline="0">
                <a:solidFill>
                  <a:srgbClr val="D6000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1582738" y="5711637"/>
            <a:ext cx="3586670" cy="4015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 b="0" i="0" baseline="0">
                <a:solidFill>
                  <a:srgbClr val="D6000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PRESENTER TITLE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1582738" y="6033711"/>
            <a:ext cx="3586670" cy="4015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00" b="0" i="0" baseline="0">
                <a:solidFill>
                  <a:srgbClr val="D6000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DATE OF PRESENTATION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1509586" y="1203608"/>
            <a:ext cx="5366702" cy="3234280"/>
          </a:xfrm>
          <a:prstGeom prst="rect">
            <a:avLst/>
          </a:prstGeom>
        </p:spPr>
        <p:txBody>
          <a:bodyPr lIns="288000" tIns="288000" rIns="288000" bIns="0"/>
          <a:lstStyle>
            <a:lvl1pPr marL="0" indent="0">
              <a:buNone/>
              <a:defRPr sz="4600" b="1">
                <a:solidFill>
                  <a:srgbClr val="D6000D"/>
                </a:solidFill>
              </a:defRPr>
            </a:lvl1pPr>
          </a:lstStyle>
          <a:p>
            <a:pPr lvl="0"/>
            <a:r>
              <a:rPr lang="en-US" dirty="0"/>
              <a:t>PRESENTATION TITLE GOES HERE UPPERCASE 48PT 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00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972" y="2671062"/>
            <a:ext cx="7547356" cy="150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634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transition spd="slow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085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96" r:id="rId2"/>
    <p:sldLayoutId id="2147483658" r:id="rId3"/>
    <p:sldLayoutId id="2147483657" r:id="rId4"/>
    <p:sldLayoutId id="2147483694" r:id="rId5"/>
    <p:sldLayoutId id="2147483700" r:id="rId6"/>
    <p:sldLayoutId id="2147483692" r:id="rId7"/>
    <p:sldLayoutId id="2147483699" r:id="rId8"/>
    <p:sldLayoutId id="2147483741" r:id="rId9"/>
    <p:sldLayoutId id="2147483742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2907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97" r:id="rId2"/>
    <p:sldLayoutId id="2147483665" r:id="rId3"/>
    <p:sldLayoutId id="2147483666" r:id="rId4"/>
    <p:sldLayoutId id="2147483693" r:id="rId5"/>
    <p:sldLayoutId id="2147483701" r:id="rId6"/>
    <p:sldLayoutId id="2147483690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159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David Curran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582738" y="5711637"/>
            <a:ext cx="6961494" cy="401567"/>
          </a:xfrm>
        </p:spPr>
        <p:txBody>
          <a:bodyPr/>
          <a:lstStyle/>
          <a:p>
            <a:r>
              <a:rPr lang="en-US" dirty="0" err="1"/>
              <a:t>Programme</a:t>
            </a:r>
            <a:r>
              <a:rPr lang="en-US" dirty="0"/>
              <a:t> Director / Consultant Clinical Psychologist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1509586" y="1203608"/>
            <a:ext cx="6041588" cy="3234280"/>
          </a:xfrm>
        </p:spPr>
        <p:txBody>
          <a:bodyPr/>
          <a:lstStyle/>
          <a:p>
            <a:r>
              <a:rPr lang="en-US" b="0" dirty="0"/>
              <a:t>DClinPsy Open Day 2024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658572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48640" y="619252"/>
            <a:ext cx="6851904" cy="1402269"/>
          </a:xfrm>
        </p:spPr>
        <p:txBody>
          <a:bodyPr/>
          <a:lstStyle/>
          <a:p>
            <a:r>
              <a:rPr lang="en-GB" sz="4000"/>
              <a:t>Successful applicants?</a:t>
            </a:r>
            <a:endParaRPr lang="en-GB" sz="4000" dirty="0"/>
          </a:p>
        </p:txBody>
      </p:sp>
      <p:graphicFrame>
        <p:nvGraphicFramePr>
          <p:cNvPr id="6" name="Text Placeholder 3">
            <a:extLst>
              <a:ext uri="{FF2B5EF4-FFF2-40B4-BE49-F238E27FC236}">
                <a16:creationId xmlns:a16="http://schemas.microsoft.com/office/drawing/2014/main" id="{B398C4A4-C1EB-4ECB-E086-7A3617A1D5E0}"/>
              </a:ext>
            </a:extLst>
          </p:cNvPr>
          <p:cNvGraphicFramePr/>
          <p:nvPr/>
        </p:nvGraphicFramePr>
        <p:xfrm>
          <a:off x="548640" y="2189528"/>
          <a:ext cx="6851904" cy="429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035679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548639" y="443083"/>
            <a:ext cx="8349827" cy="1402269"/>
          </a:xfrm>
        </p:spPr>
        <p:txBody>
          <a:bodyPr/>
          <a:lstStyle/>
          <a:p>
            <a:r>
              <a:rPr lang="en-GB" sz="4000" dirty="0"/>
              <a:t>Importance of Application form…</a:t>
            </a:r>
          </a:p>
        </p:txBody>
      </p:sp>
      <p:graphicFrame>
        <p:nvGraphicFramePr>
          <p:cNvPr id="6" name="Text Placeholder 2">
            <a:extLst>
              <a:ext uri="{FF2B5EF4-FFF2-40B4-BE49-F238E27FC236}">
                <a16:creationId xmlns:a16="http://schemas.microsoft.com/office/drawing/2014/main" id="{22CD57E4-926F-0ED8-C84E-E5AEE3F87EFF}"/>
              </a:ext>
            </a:extLst>
          </p:cNvPr>
          <p:cNvGraphicFramePr/>
          <p:nvPr/>
        </p:nvGraphicFramePr>
        <p:xfrm>
          <a:off x="548640" y="2155971"/>
          <a:ext cx="6851904" cy="4332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932452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48640" y="468250"/>
            <a:ext cx="6851904" cy="1402269"/>
          </a:xfrm>
        </p:spPr>
        <p:txBody>
          <a:bodyPr/>
          <a:lstStyle/>
          <a:p>
            <a:r>
              <a:rPr lang="en-GB" sz="4000" dirty="0"/>
              <a:t>Advice you would give to candidates?</a:t>
            </a:r>
          </a:p>
        </p:txBody>
      </p:sp>
      <p:graphicFrame>
        <p:nvGraphicFramePr>
          <p:cNvPr id="11" name="Text Placeholder 3">
            <a:extLst>
              <a:ext uri="{FF2B5EF4-FFF2-40B4-BE49-F238E27FC236}">
                <a16:creationId xmlns:a16="http://schemas.microsoft.com/office/drawing/2014/main" id="{5159710F-D40B-8187-BD19-0F260BD2AD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0822149"/>
              </p:ext>
            </p:extLst>
          </p:nvPr>
        </p:nvGraphicFramePr>
        <p:xfrm>
          <a:off x="548639" y="2315361"/>
          <a:ext cx="7841827" cy="41727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66154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linical Psychology — Future Frontline">
            <a:extLst>
              <a:ext uri="{FF2B5EF4-FFF2-40B4-BE49-F238E27FC236}">
                <a16:creationId xmlns:a16="http://schemas.microsoft.com/office/drawing/2014/main" id="{99D6E7DA-FF7F-7CC7-F438-72D5BEC19A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3998" y="126998"/>
            <a:ext cx="6649360" cy="664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068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diagram of a psychological help&#10;&#10;Description automatically generated">
            <a:extLst>
              <a:ext uri="{FF2B5EF4-FFF2-40B4-BE49-F238E27FC236}">
                <a16:creationId xmlns:a16="http://schemas.microsoft.com/office/drawing/2014/main" id="{1A4D7DC2-2473-1EF0-9772-F0F31E8F9F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022" y="-44472"/>
            <a:ext cx="9006625" cy="590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873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581856-6975-CAA2-60E9-823F50E6E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070800"/>
            <a:ext cx="3939688" cy="5583126"/>
          </a:xfrm>
        </p:spPr>
        <p:txBody>
          <a:bodyPr>
            <a:normAutofit/>
          </a:bodyPr>
          <a:lstStyle/>
          <a:p>
            <a:pPr algn="r"/>
            <a:r>
              <a:rPr lang="en-US" sz="5000" dirty="0"/>
              <a:t>Skills acquired through studying psychology at undergraduate level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id="{E298F1C5-9527-82A8-6AC7-D49D902B545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108535" y="1070800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23732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id="{AD44BB5F-274E-EF49-9D20-BD3CB7F83A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861" y="1068"/>
            <a:ext cx="9072215" cy="685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81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118825-83B5-C50B-DE3D-6444AE5C724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8640" y="203681"/>
            <a:ext cx="8595360" cy="964720"/>
          </a:xfrm>
        </p:spPr>
        <p:txBody>
          <a:bodyPr/>
          <a:lstStyle/>
          <a:p>
            <a:r>
              <a:rPr lang="en-US" dirty="0"/>
              <a:t>Clinical Psychology training</a:t>
            </a:r>
            <a:endParaRPr lang="en-GB" dirty="0"/>
          </a:p>
        </p:txBody>
      </p:sp>
      <p:graphicFrame>
        <p:nvGraphicFramePr>
          <p:cNvPr id="9" name="Text Placeholder 3">
            <a:extLst>
              <a:ext uri="{FF2B5EF4-FFF2-40B4-BE49-F238E27FC236}">
                <a16:creationId xmlns:a16="http://schemas.microsoft.com/office/drawing/2014/main" id="{8FC96AD0-E93B-29F8-D0A7-D6C8E5CE14F5}"/>
              </a:ext>
            </a:extLst>
          </p:cNvPr>
          <p:cNvGraphicFramePr/>
          <p:nvPr/>
        </p:nvGraphicFramePr>
        <p:xfrm>
          <a:off x="482601" y="1367938"/>
          <a:ext cx="9101666" cy="50074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8186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Placeholder 1">
            <a:extLst>
              <a:ext uri="{FF2B5EF4-FFF2-40B4-BE49-F238E27FC236}">
                <a16:creationId xmlns:a16="http://schemas.microsoft.com/office/drawing/2014/main" id="{3AFE7DCB-20B8-E8D6-FF77-76AEF03A0D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8770305"/>
              </p:ext>
            </p:extLst>
          </p:nvPr>
        </p:nvGraphicFramePr>
        <p:xfrm>
          <a:off x="548639" y="401637"/>
          <a:ext cx="8900161" cy="60865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88208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Placeholder 1">
            <a:extLst>
              <a:ext uri="{FF2B5EF4-FFF2-40B4-BE49-F238E27FC236}">
                <a16:creationId xmlns:a16="http://schemas.microsoft.com/office/drawing/2014/main" id="{6775281F-FE79-33D5-694E-25C5164BFD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138788"/>
              </p:ext>
            </p:extLst>
          </p:nvPr>
        </p:nvGraphicFramePr>
        <p:xfrm>
          <a:off x="548639" y="401637"/>
          <a:ext cx="8900161" cy="60865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04462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FCC46AE-B55B-C84F-1C48-E5204CDD416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8640" y="288353"/>
            <a:ext cx="7426960" cy="981647"/>
          </a:xfrm>
        </p:spPr>
        <p:txBody>
          <a:bodyPr/>
          <a:lstStyle/>
          <a:p>
            <a:r>
              <a:rPr lang="en-US" dirty="0"/>
              <a:t>Successful applicants </a:t>
            </a:r>
            <a:endParaRPr lang="en-GB" dirty="0"/>
          </a:p>
        </p:txBody>
      </p:sp>
      <p:graphicFrame>
        <p:nvGraphicFramePr>
          <p:cNvPr id="7" name="Text Placeholder 2">
            <a:extLst>
              <a:ext uri="{FF2B5EF4-FFF2-40B4-BE49-F238E27FC236}">
                <a16:creationId xmlns:a16="http://schemas.microsoft.com/office/drawing/2014/main" id="{ABE40189-6A95-5985-1A53-AC0A66803250}"/>
              </a:ext>
            </a:extLst>
          </p:cNvPr>
          <p:cNvGraphicFramePr/>
          <p:nvPr/>
        </p:nvGraphicFramePr>
        <p:xfrm>
          <a:off x="548639" y="1791273"/>
          <a:ext cx="7664027" cy="46010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37504907"/>
      </p:ext>
    </p:extLst>
  </p:cSld>
  <p:clrMapOvr>
    <a:masterClrMapping/>
  </p:clrMapOvr>
</p:sld>
</file>

<file path=ppt/theme/theme1.xml><?xml version="1.0" encoding="utf-8"?>
<a:theme xmlns:a="http://schemas.openxmlformats.org/drawingml/2006/main" name="AHSS ope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hi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rey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7a92ce6-2a38-46b4-9029-d4bb4d216744">
      <Terms xmlns="http://schemas.microsoft.com/office/infopath/2007/PartnerControls"/>
    </lcf76f155ced4ddcb4097134ff3c332f>
    <TaxCatchAll xmlns="5b0534d2-e9d2-46a8-bd7c-9ac4c2b8347d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621B7A88CADF49B04B6914440CECF7" ma:contentTypeVersion="15" ma:contentTypeDescription="Create a new document." ma:contentTypeScope="" ma:versionID="c6387643a197a68aba4e2fc370f306aa">
  <xsd:schema xmlns:xsd="http://www.w3.org/2001/XMLSchema" xmlns:xs="http://www.w3.org/2001/XMLSchema" xmlns:p="http://schemas.microsoft.com/office/2006/metadata/properties" xmlns:ns2="67a92ce6-2a38-46b4-9029-d4bb4d216744" xmlns:ns3="5b0534d2-e9d2-46a8-bd7c-9ac4c2b8347d" targetNamespace="http://schemas.microsoft.com/office/2006/metadata/properties" ma:root="true" ma:fieldsID="f8681e29f26191e17d883dfc6b9b6d3d" ns2:_="" ns3:_="">
    <xsd:import namespace="67a92ce6-2a38-46b4-9029-d4bb4d216744"/>
    <xsd:import namespace="5b0534d2-e9d2-46a8-bd7c-9ac4c2b8347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a92ce6-2a38-46b4-9029-d4bb4d2167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2e49ff12-39f2-416e-aa91-245a66e6104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0534d2-e9d2-46a8-bd7c-9ac4c2b8347d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dbbcfa5-7433-4755-a38a-222118f755f6}" ma:internalName="TaxCatchAll" ma:showField="CatchAllData" ma:web="5b0534d2-e9d2-46a8-bd7c-9ac4c2b8347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5B93418-4EEA-44D8-93C2-FEA66ED1C323}">
  <ds:schemaRefs>
    <ds:schemaRef ds:uri="http://schemas.microsoft.com/office/2006/documentManagement/types"/>
    <ds:schemaRef ds:uri="http://purl.org/dc/elements/1.1/"/>
    <ds:schemaRef ds:uri="67a92ce6-2a38-46b4-9029-d4bb4d216744"/>
    <ds:schemaRef ds:uri="http://www.w3.org/XML/1998/namespace"/>
    <ds:schemaRef ds:uri="5b0534d2-e9d2-46a8-bd7c-9ac4c2b8347d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4D108F68-B399-40DB-873C-712D0DBE6F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7a92ce6-2a38-46b4-9029-d4bb4d216744"/>
    <ds:schemaRef ds:uri="5b0534d2-e9d2-46a8-bd7c-9ac4c2b8347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E4D8FA8-9284-4178-97B1-8DDB6B5142B2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eaab77ea-b4a5-49e3-a1e8-d6dd23a1f286}" enabled="0" method="" siteId="{eaab77ea-b4a5-49e3-a1e8-d6dd23a1f28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6219</TotalTime>
  <Words>385</Words>
  <Application>Microsoft Office PowerPoint</Application>
  <PresentationFormat>Widescreen</PresentationFormat>
  <Paragraphs>64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Aptos</vt:lpstr>
      <vt:lpstr>Aptos Display</vt:lpstr>
      <vt:lpstr>Arial</vt:lpstr>
      <vt:lpstr>Calibri</vt:lpstr>
      <vt:lpstr>Calibri Light</vt:lpstr>
      <vt:lpstr>AHSS opener</vt:lpstr>
      <vt:lpstr>White</vt:lpstr>
      <vt:lpstr>Grey</vt:lpstr>
      <vt:lpstr>office theme</vt:lpstr>
      <vt:lpstr>PowerPoint Presentation</vt:lpstr>
      <vt:lpstr>PowerPoint Presentation</vt:lpstr>
      <vt:lpstr>PowerPoint Presentation</vt:lpstr>
      <vt:lpstr>Skills acquired through studying psychology at undergraduate level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Pauline Adair</dc:creator>
  <cp:lastModifiedBy>David Curran</cp:lastModifiedBy>
  <cp:revision>45</cp:revision>
  <cp:lastPrinted>2024-10-29T11:57:40Z</cp:lastPrinted>
  <dcterms:created xsi:type="dcterms:W3CDTF">2020-10-21T05:57:43Z</dcterms:created>
  <dcterms:modified xsi:type="dcterms:W3CDTF">2024-10-29T22:04:06Z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0x010100EB621B7A88CADF49B04B6914440CECF7</vt:lpwstr>
  </property>
  <property fmtid="{D5CDD505-2E9C-101B-9397-08002B2CF9AE}" pid="3" name="MediaServiceImageTags">
    <vt:lpwstr/>
  </property>
</Properties>
</file>